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5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64" userDrawn="1">
          <p15:clr>
            <a:srgbClr val="A4A3A4"/>
          </p15:clr>
        </p15:guide>
        <p15:guide id="2" pos="528" userDrawn="1">
          <p15:clr>
            <a:srgbClr val="A4A3A4"/>
          </p15:clr>
        </p15:guide>
        <p15:guide id="3" orient="horz" pos="504" userDrawn="1">
          <p15:clr>
            <a:srgbClr val="A4A3A4"/>
          </p15:clr>
        </p15:guide>
        <p15:guide id="4" orient="horz" pos="11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7B5D35-F6D4-4133-B154-B97B93463BD3}" v="38" dt="2023-01-03T03:37:54.880"/>
    <p1510:client id="{F56D2E82-915B-4813-8025-FF840454099B}" v="28" dt="2023-01-03T17:06:23.2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6652" autoAdjust="0"/>
  </p:normalViewPr>
  <p:slideViewPr>
    <p:cSldViewPr snapToGrid="0">
      <p:cViewPr varScale="1">
        <p:scale>
          <a:sx n="102" d="100"/>
          <a:sy n="102" d="100"/>
        </p:scale>
        <p:origin x="126" y="204"/>
      </p:cViewPr>
      <p:guideLst>
        <p:guide pos="864"/>
        <p:guide pos="528"/>
        <p:guide orient="horz" pos="504"/>
        <p:guide orient="horz" pos="1152"/>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 Trube" userId="5cae9b0e17f354e2" providerId="LiveId" clId="{407B5D35-F6D4-4133-B154-B97B93463BD3}"/>
    <pc:docChg chg="undo custSel addSld delSld modSld modMainMaster">
      <pc:chgData name="Brandon Trube" userId="5cae9b0e17f354e2" providerId="LiveId" clId="{407B5D35-F6D4-4133-B154-B97B93463BD3}" dt="2023-01-03T03:38:03.954" v="176" actId="1076"/>
      <pc:docMkLst>
        <pc:docMk/>
      </pc:docMkLst>
      <pc:sldChg chg="addSp delSp modSp mod">
        <pc:chgData name="Brandon Trube" userId="5cae9b0e17f354e2" providerId="LiveId" clId="{407B5D35-F6D4-4133-B154-B97B93463BD3}" dt="2023-01-03T03:37:48.640" v="171" actId="1076"/>
        <pc:sldMkLst>
          <pc:docMk/>
          <pc:sldMk cId="2247115587" sldId="256"/>
        </pc:sldMkLst>
        <pc:spChg chg="mod">
          <ac:chgData name="Brandon Trube" userId="5cae9b0e17f354e2" providerId="LiveId" clId="{407B5D35-F6D4-4133-B154-B97B93463BD3}" dt="2023-01-02T22:07:23.552" v="24" actId="20577"/>
          <ac:spMkLst>
            <pc:docMk/>
            <pc:sldMk cId="2247115587" sldId="256"/>
            <ac:spMk id="2" creationId="{301B37F6-1C3E-3C06-3E92-134E2F8BAE71}"/>
          </ac:spMkLst>
        </pc:spChg>
        <pc:picChg chg="add mod">
          <ac:chgData name="Brandon Trube" userId="5cae9b0e17f354e2" providerId="LiveId" clId="{407B5D35-F6D4-4133-B154-B97B93463BD3}" dt="2023-01-03T03:37:48.640" v="171" actId="1076"/>
          <ac:picMkLst>
            <pc:docMk/>
            <pc:sldMk cId="2247115587" sldId="256"/>
            <ac:picMk id="4" creationId="{3C27A76E-E99D-D0D5-972A-83F2C44697AA}"/>
          </ac:picMkLst>
        </pc:picChg>
        <pc:picChg chg="del">
          <ac:chgData name="Brandon Trube" userId="5cae9b0e17f354e2" providerId="LiveId" clId="{407B5D35-F6D4-4133-B154-B97B93463BD3}" dt="2023-01-03T03:37:44.531" v="170" actId="478"/>
          <ac:picMkLst>
            <pc:docMk/>
            <pc:sldMk cId="2247115587" sldId="256"/>
            <ac:picMk id="1026" creationId="{F7C88733-D3AB-E953-4BB7-EF2EE835D00D}"/>
          </ac:picMkLst>
        </pc:picChg>
      </pc:sldChg>
      <pc:sldChg chg="new">
        <pc:chgData name="Brandon Trube" userId="5cae9b0e17f354e2" providerId="LiveId" clId="{407B5D35-F6D4-4133-B154-B97B93463BD3}" dt="2023-01-02T22:32:44.574" v="103" actId="680"/>
        <pc:sldMkLst>
          <pc:docMk/>
          <pc:sldMk cId="2705141723" sldId="257"/>
        </pc:sldMkLst>
      </pc:sldChg>
      <pc:sldChg chg="new del">
        <pc:chgData name="Brandon Trube" userId="5cae9b0e17f354e2" providerId="LiveId" clId="{407B5D35-F6D4-4133-B154-B97B93463BD3}" dt="2023-01-02T22:32:26.778" v="102" actId="2696"/>
        <pc:sldMkLst>
          <pc:docMk/>
          <pc:sldMk cId="3181401530" sldId="257"/>
        </pc:sldMkLst>
      </pc:sldChg>
      <pc:sldChg chg="addSp delSp modSp new mod">
        <pc:chgData name="Brandon Trube" userId="5cae9b0e17f354e2" providerId="LiveId" clId="{407B5D35-F6D4-4133-B154-B97B93463BD3}" dt="2023-01-03T03:38:03.954" v="176" actId="1076"/>
        <pc:sldMkLst>
          <pc:docMk/>
          <pc:sldMk cId="3323522506" sldId="258"/>
        </pc:sldMkLst>
        <pc:spChg chg="del">
          <ac:chgData name="Brandon Trube" userId="5cae9b0e17f354e2" providerId="LiveId" clId="{407B5D35-F6D4-4133-B154-B97B93463BD3}" dt="2023-01-03T03:37:58.307" v="174" actId="478"/>
          <ac:spMkLst>
            <pc:docMk/>
            <pc:sldMk cId="3323522506" sldId="258"/>
            <ac:spMk id="2" creationId="{371812BF-4611-B111-047F-AA2273B3D4A3}"/>
          </ac:spMkLst>
        </pc:spChg>
        <pc:spChg chg="del">
          <ac:chgData name="Brandon Trube" userId="5cae9b0e17f354e2" providerId="LiveId" clId="{407B5D35-F6D4-4133-B154-B97B93463BD3}" dt="2023-01-03T03:37:59.985" v="175" actId="478"/>
          <ac:spMkLst>
            <pc:docMk/>
            <pc:sldMk cId="3323522506" sldId="258"/>
            <ac:spMk id="3" creationId="{9B17C51C-2345-108D-41A4-5960FC8DD307}"/>
          </ac:spMkLst>
        </pc:spChg>
        <pc:picChg chg="add mod">
          <ac:chgData name="Brandon Trube" userId="5cae9b0e17f354e2" providerId="LiveId" clId="{407B5D35-F6D4-4133-B154-B97B93463BD3}" dt="2023-01-03T03:38:03.954" v="176" actId="1076"/>
          <ac:picMkLst>
            <pc:docMk/>
            <pc:sldMk cId="3323522506" sldId="258"/>
            <ac:picMk id="4" creationId="{3C27A76E-E99D-D0D5-972A-83F2C44697AA}"/>
          </ac:picMkLst>
        </pc:picChg>
      </pc:sldChg>
      <pc:sldMasterChg chg="addSp delSp modSp mod addSldLayout delSldLayout modSldLayout">
        <pc:chgData name="Brandon Trube" userId="5cae9b0e17f354e2" providerId="LiveId" clId="{407B5D35-F6D4-4133-B154-B97B93463BD3}" dt="2023-01-03T03:37:34.620" v="168" actId="735"/>
        <pc:sldMasterMkLst>
          <pc:docMk/>
          <pc:sldMasterMk cId="2395535478" sldId="2147483648"/>
        </pc:sldMasterMkLst>
        <pc:spChg chg="del">
          <ac:chgData name="Brandon Trube" userId="5cae9b0e17f354e2" providerId="LiveId" clId="{407B5D35-F6D4-4133-B154-B97B93463BD3}" dt="2023-01-02T22:43:00.844" v="139" actId="478"/>
          <ac:spMkLst>
            <pc:docMk/>
            <pc:sldMasterMk cId="2395535478" sldId="2147483648"/>
            <ac:spMk id="4" creationId="{547AD6F3-C82F-41CE-818E-44BF7FB099CD}"/>
          </ac:spMkLst>
        </pc:spChg>
        <pc:spChg chg="del mod">
          <ac:chgData name="Brandon Trube" userId="5cae9b0e17f354e2" providerId="LiveId" clId="{407B5D35-F6D4-4133-B154-B97B93463BD3}" dt="2023-01-02T22:42:53.935" v="137" actId="478"/>
          <ac:spMkLst>
            <pc:docMk/>
            <pc:sldMasterMk cId="2395535478" sldId="2147483648"/>
            <ac:spMk id="5" creationId="{DAF1D817-80BF-49E5-789D-DF99A74C4480}"/>
          </ac:spMkLst>
        </pc:spChg>
        <pc:spChg chg="add mod">
          <ac:chgData name="Brandon Trube" userId="5cae9b0e17f354e2" providerId="LiveId" clId="{407B5D35-F6D4-4133-B154-B97B93463BD3}" dt="2023-01-02T22:42:54.275" v="138"/>
          <ac:spMkLst>
            <pc:docMk/>
            <pc:sldMasterMk cId="2395535478" sldId="2147483648"/>
            <ac:spMk id="8" creationId="{F72CA360-E743-BE05-A551-D539109A8707}"/>
          </ac:spMkLst>
        </pc:spChg>
        <pc:picChg chg="add mod">
          <ac:chgData name="Brandon Trube" userId="5cae9b0e17f354e2" providerId="LiveId" clId="{407B5D35-F6D4-4133-B154-B97B93463BD3}" dt="2023-01-02T22:41:07.766" v="121" actId="962"/>
          <ac:picMkLst>
            <pc:docMk/>
            <pc:sldMasterMk cId="2395535478" sldId="2147483648"/>
            <ac:picMk id="7" creationId="{D89E6D6B-C0E4-4A6E-F6B9-766A997A57C0}"/>
          </ac:picMkLst>
        </pc:picChg>
        <pc:picChg chg="add del mod">
          <ac:chgData name="Brandon Trube" userId="5cae9b0e17f354e2" providerId="LiveId" clId="{407B5D35-F6D4-4133-B154-B97B93463BD3}" dt="2023-01-02T22:43:30.029" v="141"/>
          <ac:picMkLst>
            <pc:docMk/>
            <pc:sldMasterMk cId="2395535478" sldId="2147483648"/>
            <ac:picMk id="9" creationId="{0F26271F-7BCD-D1F3-6BA2-58C788A3E151}"/>
          </ac:picMkLst>
        </pc:picChg>
        <pc:picChg chg="add del">
          <ac:chgData name="Brandon Trube" userId="5cae9b0e17f354e2" providerId="LiveId" clId="{407B5D35-F6D4-4133-B154-B97B93463BD3}" dt="2023-01-02T22:46:11.003" v="163" actId="478"/>
          <ac:picMkLst>
            <pc:docMk/>
            <pc:sldMasterMk cId="2395535478" sldId="2147483648"/>
            <ac:picMk id="10" creationId="{3ED43ADA-AA89-0ACC-4C2F-7F959A6B0A93}"/>
          </ac:picMkLst>
        </pc:picChg>
        <pc:picChg chg="add mod">
          <ac:chgData name="Brandon Trube" userId="5cae9b0e17f354e2" providerId="LiveId" clId="{407B5D35-F6D4-4133-B154-B97B93463BD3}" dt="2023-01-02T22:46:37.477" v="167"/>
          <ac:picMkLst>
            <pc:docMk/>
            <pc:sldMasterMk cId="2395535478" sldId="2147483648"/>
            <ac:picMk id="11" creationId="{43680DB5-E875-18D7-2726-FD18CCC9FCB5}"/>
          </ac:picMkLst>
        </pc:picChg>
        <pc:sldLayoutChg chg="addSp delSp modSp mod">
          <pc:chgData name="Brandon Trube" userId="5cae9b0e17f354e2" providerId="LiveId" clId="{407B5D35-F6D4-4133-B154-B97B93463BD3}" dt="2023-01-02T22:46:28.643" v="166"/>
          <pc:sldLayoutMkLst>
            <pc:docMk/>
            <pc:sldMasterMk cId="2395535478" sldId="2147483648"/>
            <pc:sldLayoutMk cId="839525317" sldId="2147483649"/>
          </pc:sldLayoutMkLst>
          <pc:spChg chg="del">
            <ac:chgData name="Brandon Trube" userId="5cae9b0e17f354e2" providerId="LiveId" clId="{407B5D35-F6D4-4133-B154-B97B93463BD3}" dt="2023-01-02T22:46:28.180" v="165" actId="478"/>
            <ac:spMkLst>
              <pc:docMk/>
              <pc:sldMasterMk cId="2395535478" sldId="2147483648"/>
              <pc:sldLayoutMk cId="839525317" sldId="2147483649"/>
              <ac:spMk id="4" creationId="{87D75F51-A4E9-72AC-0FFD-BDDC878D79AB}"/>
            </ac:spMkLst>
          </pc:spChg>
          <pc:spChg chg="del mod">
            <ac:chgData name="Brandon Trube" userId="5cae9b0e17f354e2" providerId="LiveId" clId="{407B5D35-F6D4-4133-B154-B97B93463BD3}" dt="2023-01-02T22:46:26.469" v="164" actId="478"/>
            <ac:spMkLst>
              <pc:docMk/>
              <pc:sldMasterMk cId="2395535478" sldId="2147483648"/>
              <pc:sldLayoutMk cId="839525317" sldId="2147483649"/>
              <ac:spMk id="5" creationId="{FB5379E2-D79F-40BD-430C-F8BF5C9D0C4A}"/>
            </ac:spMkLst>
          </pc:spChg>
          <pc:picChg chg="add mod">
            <ac:chgData name="Brandon Trube" userId="5cae9b0e17f354e2" providerId="LiveId" clId="{407B5D35-F6D4-4133-B154-B97B93463BD3}" dt="2023-01-02T22:46:28.643" v="166"/>
            <ac:picMkLst>
              <pc:docMk/>
              <pc:sldMasterMk cId="2395535478" sldId="2147483648"/>
              <pc:sldLayoutMk cId="839525317" sldId="2147483649"/>
              <ac:picMk id="7" creationId="{02260226-D996-10EE-0588-5C887056535D}"/>
            </ac:picMkLst>
          </pc:picChg>
        </pc:sldLayoutChg>
        <pc:sldLayoutChg chg="addSp delSp modSp mod">
          <pc:chgData name="Brandon Trube" userId="5cae9b0e17f354e2" providerId="LiveId" clId="{407B5D35-F6D4-4133-B154-B97B93463BD3}" dt="2023-01-02T22:43:58.597" v="144" actId="478"/>
          <pc:sldLayoutMkLst>
            <pc:docMk/>
            <pc:sldMasterMk cId="2395535478" sldId="2147483648"/>
            <pc:sldLayoutMk cId="2833164603" sldId="2147483650"/>
          </pc:sldLayoutMkLst>
          <pc:spChg chg="mod">
            <ac:chgData name="Brandon Trube" userId="5cae9b0e17f354e2" providerId="LiveId" clId="{407B5D35-F6D4-4133-B154-B97B93463BD3}" dt="2023-01-02T22:40:47.414" v="118"/>
            <ac:spMkLst>
              <pc:docMk/>
              <pc:sldMasterMk cId="2395535478" sldId="2147483648"/>
              <pc:sldLayoutMk cId="2833164603" sldId="2147483650"/>
              <ac:spMk id="2" creationId="{0899A413-D8A4-3170-A085-0EE6F01B4E67}"/>
            </ac:spMkLst>
          </pc:spChg>
          <pc:spChg chg="del">
            <ac:chgData name="Brandon Trube" userId="5cae9b0e17f354e2" providerId="LiveId" clId="{407B5D35-F6D4-4133-B154-B97B93463BD3}" dt="2023-01-02T22:42:05.669" v="129" actId="478"/>
            <ac:spMkLst>
              <pc:docMk/>
              <pc:sldMasterMk cId="2395535478" sldId="2147483648"/>
              <pc:sldLayoutMk cId="2833164603" sldId="2147483650"/>
              <ac:spMk id="4" creationId="{418F2254-5E58-BFB3-ED33-50B148430109}"/>
            </ac:spMkLst>
          </pc:spChg>
          <pc:spChg chg="del mod">
            <ac:chgData name="Brandon Trube" userId="5cae9b0e17f354e2" providerId="LiveId" clId="{407B5D35-F6D4-4133-B154-B97B93463BD3}" dt="2023-01-02T22:41:46.878" v="123" actId="478"/>
            <ac:spMkLst>
              <pc:docMk/>
              <pc:sldMasterMk cId="2395535478" sldId="2147483648"/>
              <pc:sldLayoutMk cId="2833164603" sldId="2147483650"/>
              <ac:spMk id="5" creationId="{EFB85D35-CE72-3920-B5F6-B6902F7191DF}"/>
            </ac:spMkLst>
          </pc:spChg>
          <pc:spChg chg="add mod">
            <ac:chgData name="Brandon Trube" userId="5cae9b0e17f354e2" providerId="LiveId" clId="{407B5D35-F6D4-4133-B154-B97B93463BD3}" dt="2023-01-02T22:42:30.620" v="136" actId="1036"/>
            <ac:spMkLst>
              <pc:docMk/>
              <pc:sldMasterMk cId="2395535478" sldId="2147483648"/>
              <pc:sldLayoutMk cId="2833164603" sldId="2147483650"/>
              <ac:spMk id="8" creationId="{C3D65480-B275-4CED-8494-25081781FF7D}"/>
            </ac:spMkLst>
          </pc:spChg>
          <pc:picChg chg="add mod">
            <ac:chgData name="Brandon Trube" userId="5cae9b0e17f354e2" providerId="LiveId" clId="{407B5D35-F6D4-4133-B154-B97B93463BD3}" dt="2023-01-02T22:42:10.612" v="131" actId="14100"/>
            <ac:picMkLst>
              <pc:docMk/>
              <pc:sldMasterMk cId="2395535478" sldId="2147483648"/>
              <pc:sldLayoutMk cId="2833164603" sldId="2147483650"/>
              <ac:picMk id="1026" creationId="{27FA7C0C-83D4-46B4-871F-B049CA2C4872}"/>
            </ac:picMkLst>
          </pc:picChg>
          <pc:picChg chg="add del mod">
            <ac:chgData name="Brandon Trube" userId="5cae9b0e17f354e2" providerId="LiveId" clId="{407B5D35-F6D4-4133-B154-B97B93463BD3}" dt="2023-01-02T22:43:58.597" v="144" actId="478"/>
            <ac:picMkLst>
              <pc:docMk/>
              <pc:sldMasterMk cId="2395535478" sldId="2147483648"/>
              <pc:sldLayoutMk cId="2833164603" sldId="2147483650"/>
              <ac:picMk id="1028" creationId="{3359B266-505A-68BB-98D8-A4A268080E7E}"/>
            </ac:picMkLst>
          </pc:picChg>
        </pc:sldLayoutChg>
        <pc:sldLayoutChg chg="delSp modSp mod">
          <pc:chgData name="Brandon Trube" userId="5cae9b0e17f354e2" providerId="LiveId" clId="{407B5D35-F6D4-4133-B154-B97B93463BD3}" dt="2023-01-02T22:44:38.694" v="147" actId="478"/>
          <pc:sldLayoutMkLst>
            <pc:docMk/>
            <pc:sldMasterMk cId="2395535478" sldId="2147483648"/>
            <pc:sldLayoutMk cId="2845715915" sldId="2147483651"/>
          </pc:sldLayoutMkLst>
          <pc:spChg chg="del mod">
            <ac:chgData name="Brandon Trube" userId="5cae9b0e17f354e2" providerId="LiveId" clId="{407B5D35-F6D4-4133-B154-B97B93463BD3}" dt="2023-01-02T22:44:38.694" v="147" actId="478"/>
            <ac:spMkLst>
              <pc:docMk/>
              <pc:sldMasterMk cId="2395535478" sldId="2147483648"/>
              <pc:sldLayoutMk cId="2845715915" sldId="2147483651"/>
              <ac:spMk id="5" creationId="{3DABE302-082A-50D6-D1AE-9D56917ECD8E}"/>
            </ac:spMkLst>
          </pc:spChg>
        </pc:sldLayoutChg>
        <pc:sldLayoutChg chg="delSp modSp mod">
          <pc:chgData name="Brandon Trube" userId="5cae9b0e17f354e2" providerId="LiveId" clId="{407B5D35-F6D4-4133-B154-B97B93463BD3}" dt="2023-01-02T22:45:07.652" v="154" actId="478"/>
          <pc:sldLayoutMkLst>
            <pc:docMk/>
            <pc:sldMasterMk cId="2395535478" sldId="2147483648"/>
            <pc:sldLayoutMk cId="4241937957" sldId="2147483652"/>
          </pc:sldLayoutMkLst>
          <pc:spChg chg="del">
            <ac:chgData name="Brandon Trube" userId="5cae9b0e17f354e2" providerId="LiveId" clId="{407B5D35-F6D4-4133-B154-B97B93463BD3}" dt="2023-01-02T22:45:07.652" v="154" actId="478"/>
            <ac:spMkLst>
              <pc:docMk/>
              <pc:sldMasterMk cId="2395535478" sldId="2147483648"/>
              <pc:sldLayoutMk cId="4241937957" sldId="2147483652"/>
              <ac:spMk id="5" creationId="{C341669A-D50F-52F8-632D-9C67D595F816}"/>
            </ac:spMkLst>
          </pc:spChg>
          <pc:spChg chg="del mod">
            <ac:chgData name="Brandon Trube" userId="5cae9b0e17f354e2" providerId="LiveId" clId="{407B5D35-F6D4-4133-B154-B97B93463BD3}" dt="2023-01-02T22:44:29.693" v="146" actId="478"/>
            <ac:spMkLst>
              <pc:docMk/>
              <pc:sldMasterMk cId="2395535478" sldId="2147483648"/>
              <pc:sldLayoutMk cId="4241937957" sldId="2147483652"/>
              <ac:spMk id="6" creationId="{0E850B3A-1E55-1BDE-9DEF-5B81E8AE89B6}"/>
            </ac:spMkLst>
          </pc:spChg>
        </pc:sldLayoutChg>
        <pc:sldLayoutChg chg="delSp modSp mod">
          <pc:chgData name="Brandon Trube" userId="5cae9b0e17f354e2" providerId="LiveId" clId="{407B5D35-F6D4-4133-B154-B97B93463BD3}" dt="2023-01-02T22:45:03.668" v="153" actId="478"/>
          <pc:sldLayoutMkLst>
            <pc:docMk/>
            <pc:sldMasterMk cId="2395535478" sldId="2147483648"/>
            <pc:sldLayoutMk cId="3567731076" sldId="2147483653"/>
          </pc:sldLayoutMkLst>
          <pc:spChg chg="del">
            <ac:chgData name="Brandon Trube" userId="5cae9b0e17f354e2" providerId="LiveId" clId="{407B5D35-F6D4-4133-B154-B97B93463BD3}" dt="2023-01-02T22:45:02.732" v="152" actId="478"/>
            <ac:spMkLst>
              <pc:docMk/>
              <pc:sldMasterMk cId="2395535478" sldId="2147483648"/>
              <pc:sldLayoutMk cId="3567731076" sldId="2147483653"/>
              <ac:spMk id="7" creationId="{14FD3FE3-D8A1-CD4B-3147-3BD93412377B}"/>
            </ac:spMkLst>
          </pc:spChg>
          <pc:spChg chg="del mod">
            <ac:chgData name="Brandon Trube" userId="5cae9b0e17f354e2" providerId="LiveId" clId="{407B5D35-F6D4-4133-B154-B97B93463BD3}" dt="2023-01-02T22:45:03.668" v="153" actId="478"/>
            <ac:spMkLst>
              <pc:docMk/>
              <pc:sldMasterMk cId="2395535478" sldId="2147483648"/>
              <pc:sldLayoutMk cId="3567731076" sldId="2147483653"/>
              <ac:spMk id="8" creationId="{0EA3DF31-1823-C8B3-802D-2BA05DEFD57D}"/>
            </ac:spMkLst>
          </pc:spChg>
        </pc:sldLayoutChg>
        <pc:sldLayoutChg chg="delSp modSp mod">
          <pc:chgData name="Brandon Trube" userId="5cae9b0e17f354e2" providerId="LiveId" clId="{407B5D35-F6D4-4133-B154-B97B93463BD3}" dt="2023-01-02T22:45:00.540" v="151" actId="478"/>
          <pc:sldLayoutMkLst>
            <pc:docMk/>
            <pc:sldMasterMk cId="2395535478" sldId="2147483648"/>
            <pc:sldLayoutMk cId="2586209900" sldId="2147483654"/>
          </pc:sldLayoutMkLst>
          <pc:spChg chg="del">
            <ac:chgData name="Brandon Trube" userId="5cae9b0e17f354e2" providerId="LiveId" clId="{407B5D35-F6D4-4133-B154-B97B93463BD3}" dt="2023-01-02T22:45:00.540" v="151" actId="478"/>
            <ac:spMkLst>
              <pc:docMk/>
              <pc:sldMasterMk cId="2395535478" sldId="2147483648"/>
              <pc:sldLayoutMk cId="2586209900" sldId="2147483654"/>
              <ac:spMk id="3" creationId="{EAFEE6C2-FF5B-484F-A4A9-7D092F240E0B}"/>
            </ac:spMkLst>
          </pc:spChg>
          <pc:spChg chg="del mod">
            <ac:chgData name="Brandon Trube" userId="5cae9b0e17f354e2" providerId="LiveId" clId="{407B5D35-F6D4-4133-B154-B97B93463BD3}" dt="2023-01-02T22:44:50.950" v="148" actId="478"/>
            <ac:spMkLst>
              <pc:docMk/>
              <pc:sldMasterMk cId="2395535478" sldId="2147483648"/>
              <pc:sldLayoutMk cId="2586209900" sldId="2147483654"/>
              <ac:spMk id="4" creationId="{BF52EC7F-4E16-64CA-82A9-FEE21127DE2A}"/>
            </ac:spMkLst>
          </pc:spChg>
        </pc:sldLayoutChg>
        <pc:sldLayoutChg chg="delSp modSp mod">
          <pc:chgData name="Brandon Trube" userId="5cae9b0e17f354e2" providerId="LiveId" clId="{407B5D35-F6D4-4133-B154-B97B93463BD3}" dt="2023-01-02T22:44:58.373" v="150" actId="478"/>
          <pc:sldLayoutMkLst>
            <pc:docMk/>
            <pc:sldMasterMk cId="2395535478" sldId="2147483648"/>
            <pc:sldLayoutMk cId="927955302" sldId="2147483655"/>
          </pc:sldLayoutMkLst>
          <pc:spChg chg="del">
            <ac:chgData name="Brandon Trube" userId="5cae9b0e17f354e2" providerId="LiveId" clId="{407B5D35-F6D4-4133-B154-B97B93463BD3}" dt="2023-01-02T22:44:58.373" v="150" actId="478"/>
            <ac:spMkLst>
              <pc:docMk/>
              <pc:sldMasterMk cId="2395535478" sldId="2147483648"/>
              <pc:sldLayoutMk cId="927955302" sldId="2147483655"/>
              <ac:spMk id="2" creationId="{2E5DD111-E7C2-B6CB-C04A-582A2392311F}"/>
            </ac:spMkLst>
          </pc:spChg>
          <pc:spChg chg="del mod">
            <ac:chgData name="Brandon Trube" userId="5cae9b0e17f354e2" providerId="LiveId" clId="{407B5D35-F6D4-4133-B154-B97B93463BD3}" dt="2023-01-02T22:44:56.189" v="149" actId="478"/>
            <ac:spMkLst>
              <pc:docMk/>
              <pc:sldMasterMk cId="2395535478" sldId="2147483648"/>
              <pc:sldLayoutMk cId="927955302" sldId="2147483655"/>
              <ac:spMk id="3" creationId="{366B4AE4-FD01-C9EE-B766-789726C1496D}"/>
            </ac:spMkLst>
          </pc:spChg>
        </pc:sldLayoutChg>
        <pc:sldLayoutChg chg="delSp modSp mod">
          <pc:chgData name="Brandon Trube" userId="5cae9b0e17f354e2" providerId="LiveId" clId="{407B5D35-F6D4-4133-B154-B97B93463BD3}" dt="2023-01-02T22:45:14.372" v="156" actId="478"/>
          <pc:sldLayoutMkLst>
            <pc:docMk/>
            <pc:sldMasterMk cId="2395535478" sldId="2147483648"/>
            <pc:sldLayoutMk cId="3051336016" sldId="2147483656"/>
          </pc:sldLayoutMkLst>
          <pc:spChg chg="del">
            <ac:chgData name="Brandon Trube" userId="5cae9b0e17f354e2" providerId="LiveId" clId="{407B5D35-F6D4-4133-B154-B97B93463BD3}" dt="2023-01-02T22:45:13.068" v="155" actId="478"/>
            <ac:spMkLst>
              <pc:docMk/>
              <pc:sldMasterMk cId="2395535478" sldId="2147483648"/>
              <pc:sldLayoutMk cId="3051336016" sldId="2147483656"/>
              <ac:spMk id="5" creationId="{93174896-5D1F-D094-608F-7291DF854777}"/>
            </ac:spMkLst>
          </pc:spChg>
          <pc:spChg chg="del mod">
            <ac:chgData name="Brandon Trube" userId="5cae9b0e17f354e2" providerId="LiveId" clId="{407B5D35-F6D4-4133-B154-B97B93463BD3}" dt="2023-01-02T22:45:14.372" v="156" actId="478"/>
            <ac:spMkLst>
              <pc:docMk/>
              <pc:sldMasterMk cId="2395535478" sldId="2147483648"/>
              <pc:sldLayoutMk cId="3051336016" sldId="2147483656"/>
              <ac:spMk id="6" creationId="{92CCD86F-F553-F267-3B57-9FC441715E6B}"/>
            </ac:spMkLst>
          </pc:spChg>
        </pc:sldLayoutChg>
        <pc:sldLayoutChg chg="delSp modSp mod">
          <pc:chgData name="Brandon Trube" userId="5cae9b0e17f354e2" providerId="LiveId" clId="{407B5D35-F6D4-4133-B154-B97B93463BD3}" dt="2023-01-02T22:45:22.308" v="158" actId="478"/>
          <pc:sldLayoutMkLst>
            <pc:docMk/>
            <pc:sldMasterMk cId="2395535478" sldId="2147483648"/>
            <pc:sldLayoutMk cId="1914684409" sldId="2147483657"/>
          </pc:sldLayoutMkLst>
          <pc:spChg chg="del">
            <ac:chgData name="Brandon Trube" userId="5cae9b0e17f354e2" providerId="LiveId" clId="{407B5D35-F6D4-4133-B154-B97B93463BD3}" dt="2023-01-02T22:45:21.373" v="157" actId="478"/>
            <ac:spMkLst>
              <pc:docMk/>
              <pc:sldMasterMk cId="2395535478" sldId="2147483648"/>
              <pc:sldLayoutMk cId="1914684409" sldId="2147483657"/>
              <ac:spMk id="5" creationId="{D51D3EAA-A5AF-716E-8485-1724A66F3679}"/>
            </ac:spMkLst>
          </pc:spChg>
          <pc:spChg chg="del mod">
            <ac:chgData name="Brandon Trube" userId="5cae9b0e17f354e2" providerId="LiveId" clId="{407B5D35-F6D4-4133-B154-B97B93463BD3}" dt="2023-01-02T22:45:22.308" v="158" actId="478"/>
            <ac:spMkLst>
              <pc:docMk/>
              <pc:sldMasterMk cId="2395535478" sldId="2147483648"/>
              <pc:sldLayoutMk cId="1914684409" sldId="2147483657"/>
              <ac:spMk id="6" creationId="{E5EBB42B-44E6-4555-0810-FED02DD72387}"/>
            </ac:spMkLst>
          </pc:spChg>
        </pc:sldLayoutChg>
        <pc:sldLayoutChg chg="delSp modSp mod">
          <pc:chgData name="Brandon Trube" userId="5cae9b0e17f354e2" providerId="LiveId" clId="{407B5D35-F6D4-4133-B154-B97B93463BD3}" dt="2023-01-02T22:45:26.708" v="160" actId="478"/>
          <pc:sldLayoutMkLst>
            <pc:docMk/>
            <pc:sldMasterMk cId="2395535478" sldId="2147483648"/>
            <pc:sldLayoutMk cId="184460956" sldId="2147483658"/>
          </pc:sldLayoutMkLst>
          <pc:spChg chg="del">
            <ac:chgData name="Brandon Trube" userId="5cae9b0e17f354e2" providerId="LiveId" clId="{407B5D35-F6D4-4133-B154-B97B93463BD3}" dt="2023-01-02T22:45:26.708" v="160" actId="478"/>
            <ac:spMkLst>
              <pc:docMk/>
              <pc:sldMasterMk cId="2395535478" sldId="2147483648"/>
              <pc:sldLayoutMk cId="184460956" sldId="2147483658"/>
              <ac:spMk id="4" creationId="{232B708A-2FDF-7D4B-2D3A-08C0CC15F3D1}"/>
            </ac:spMkLst>
          </pc:spChg>
          <pc:spChg chg="del mod">
            <ac:chgData name="Brandon Trube" userId="5cae9b0e17f354e2" providerId="LiveId" clId="{407B5D35-F6D4-4133-B154-B97B93463BD3}" dt="2023-01-02T22:45:25.799" v="159" actId="478"/>
            <ac:spMkLst>
              <pc:docMk/>
              <pc:sldMasterMk cId="2395535478" sldId="2147483648"/>
              <pc:sldLayoutMk cId="184460956" sldId="2147483658"/>
              <ac:spMk id="5" creationId="{0D35FDD3-5C2C-CD7B-F2D8-346ABC38B9CC}"/>
            </ac:spMkLst>
          </pc:spChg>
        </pc:sldLayoutChg>
        <pc:sldLayoutChg chg="delSp modSp mod">
          <pc:chgData name="Brandon Trube" userId="5cae9b0e17f354e2" providerId="LiveId" clId="{407B5D35-F6D4-4133-B154-B97B93463BD3}" dt="2023-01-02T22:45:30.379" v="162" actId="478"/>
          <pc:sldLayoutMkLst>
            <pc:docMk/>
            <pc:sldMasterMk cId="2395535478" sldId="2147483648"/>
            <pc:sldLayoutMk cId="1237314648" sldId="2147483659"/>
          </pc:sldLayoutMkLst>
          <pc:spChg chg="del">
            <ac:chgData name="Brandon Trube" userId="5cae9b0e17f354e2" providerId="LiveId" clId="{407B5D35-F6D4-4133-B154-B97B93463BD3}" dt="2023-01-02T22:45:29.599" v="161" actId="478"/>
            <ac:spMkLst>
              <pc:docMk/>
              <pc:sldMasterMk cId="2395535478" sldId="2147483648"/>
              <pc:sldLayoutMk cId="1237314648" sldId="2147483659"/>
              <ac:spMk id="4" creationId="{D7186223-B628-BE43-AA91-9D4C6EEDBE79}"/>
            </ac:spMkLst>
          </pc:spChg>
          <pc:spChg chg="del mod">
            <ac:chgData name="Brandon Trube" userId="5cae9b0e17f354e2" providerId="LiveId" clId="{407B5D35-F6D4-4133-B154-B97B93463BD3}" dt="2023-01-02T22:45:30.379" v="162" actId="478"/>
            <ac:spMkLst>
              <pc:docMk/>
              <pc:sldMasterMk cId="2395535478" sldId="2147483648"/>
              <pc:sldLayoutMk cId="1237314648" sldId="2147483659"/>
              <ac:spMk id="5" creationId="{7F69F1C0-44D5-65D0-F1F4-FF10039EFF5C}"/>
            </ac:spMkLst>
          </pc:spChg>
        </pc:sldLayoutChg>
        <pc:sldLayoutChg chg="new del mod">
          <pc:chgData name="Brandon Trube" userId="5cae9b0e17f354e2" providerId="LiveId" clId="{407B5D35-F6D4-4133-B154-B97B93463BD3}" dt="2023-01-02T22:37:19.370" v="109" actId="11236"/>
          <pc:sldLayoutMkLst>
            <pc:docMk/>
            <pc:sldMasterMk cId="2395535478" sldId="2147483648"/>
            <pc:sldLayoutMk cId="1980781787" sldId="2147483660"/>
          </pc:sldLayoutMkLst>
        </pc:sldLayoutChg>
      </pc:sldMasterChg>
    </pc:docChg>
  </pc:docChgLst>
  <pc:docChgLst>
    <pc:chgData name="Brandon Trube" userId="5cae9b0e17f354e2" providerId="LiveId" clId="{F56D2E82-915B-4813-8025-FF840454099B}"/>
    <pc:docChg chg="undo custSel addSld delSld modSld">
      <pc:chgData name="Brandon Trube" userId="5cae9b0e17f354e2" providerId="LiveId" clId="{F56D2E82-915B-4813-8025-FF840454099B}" dt="2023-01-03T17:07:45.460" v="595" actId="2696"/>
      <pc:docMkLst>
        <pc:docMk/>
      </pc:docMkLst>
      <pc:sldChg chg="modSp mod">
        <pc:chgData name="Brandon Trube" userId="5cae9b0e17f354e2" providerId="LiveId" clId="{F56D2E82-915B-4813-8025-FF840454099B}" dt="2023-01-03T16:22:01.127" v="9"/>
        <pc:sldMkLst>
          <pc:docMk/>
          <pc:sldMk cId="2247115587" sldId="256"/>
        </pc:sldMkLst>
        <pc:spChg chg="mod">
          <ac:chgData name="Brandon Trube" userId="5cae9b0e17f354e2" providerId="LiveId" clId="{F56D2E82-915B-4813-8025-FF840454099B}" dt="2023-01-03T16:21:25.451" v="7" actId="20577"/>
          <ac:spMkLst>
            <pc:docMk/>
            <pc:sldMk cId="2247115587" sldId="256"/>
            <ac:spMk id="2" creationId="{301B37F6-1C3E-3C06-3E92-134E2F8BAE71}"/>
          </ac:spMkLst>
        </pc:spChg>
        <pc:spChg chg="mod">
          <ac:chgData name="Brandon Trube" userId="5cae9b0e17f354e2" providerId="LiveId" clId="{F56D2E82-915B-4813-8025-FF840454099B}" dt="2023-01-03T16:22:01.127" v="9"/>
          <ac:spMkLst>
            <pc:docMk/>
            <pc:sldMk cId="2247115587" sldId="256"/>
            <ac:spMk id="3" creationId="{4AD62A61-1E8F-C5AB-8BEC-82F8AB1486FB}"/>
          </ac:spMkLst>
        </pc:spChg>
      </pc:sldChg>
      <pc:sldChg chg="modSp mod">
        <pc:chgData name="Brandon Trube" userId="5cae9b0e17f354e2" providerId="LiveId" clId="{F56D2E82-915B-4813-8025-FF840454099B}" dt="2023-01-03T16:23:57.802" v="15" actId="6549"/>
        <pc:sldMkLst>
          <pc:docMk/>
          <pc:sldMk cId="2705141723" sldId="257"/>
        </pc:sldMkLst>
        <pc:spChg chg="mod">
          <ac:chgData name="Brandon Trube" userId="5cae9b0e17f354e2" providerId="LiveId" clId="{F56D2E82-915B-4813-8025-FF840454099B}" dt="2023-01-03T16:23:57.802" v="15" actId="6549"/>
          <ac:spMkLst>
            <pc:docMk/>
            <pc:sldMk cId="2705141723" sldId="257"/>
            <ac:spMk id="2" creationId="{69ADBCE3-7F37-7C0F-E008-EF7F72747559}"/>
          </ac:spMkLst>
        </pc:spChg>
        <pc:spChg chg="mod">
          <ac:chgData name="Brandon Trube" userId="5cae9b0e17f354e2" providerId="LiveId" clId="{F56D2E82-915B-4813-8025-FF840454099B}" dt="2023-01-03T16:23:42.513" v="11" actId="27636"/>
          <ac:spMkLst>
            <pc:docMk/>
            <pc:sldMk cId="2705141723" sldId="257"/>
            <ac:spMk id="3" creationId="{8AC857CC-B8F9-2D5A-419D-1619BB3BE914}"/>
          </ac:spMkLst>
        </pc:spChg>
      </pc:sldChg>
      <pc:sldChg chg="addSp delSp modSp new mod">
        <pc:chgData name="Brandon Trube" userId="5cae9b0e17f354e2" providerId="LiveId" clId="{F56D2E82-915B-4813-8025-FF840454099B}" dt="2023-01-03T16:25:11.734" v="30"/>
        <pc:sldMkLst>
          <pc:docMk/>
          <pc:sldMk cId="3948651116" sldId="259"/>
        </pc:sldMkLst>
        <pc:spChg chg="mod">
          <ac:chgData name="Brandon Trube" userId="5cae9b0e17f354e2" providerId="LiveId" clId="{F56D2E82-915B-4813-8025-FF840454099B}" dt="2023-01-03T16:25:11.734" v="30"/>
          <ac:spMkLst>
            <pc:docMk/>
            <pc:sldMk cId="3948651116" sldId="259"/>
            <ac:spMk id="2" creationId="{2B774CAF-4814-653B-3204-CF2EA9887B58}"/>
          </ac:spMkLst>
        </pc:spChg>
        <pc:spChg chg="mod">
          <ac:chgData name="Brandon Trube" userId="5cae9b0e17f354e2" providerId="LiveId" clId="{F56D2E82-915B-4813-8025-FF840454099B}" dt="2023-01-03T16:24:56.283" v="29"/>
          <ac:spMkLst>
            <pc:docMk/>
            <pc:sldMk cId="3948651116" sldId="259"/>
            <ac:spMk id="3" creationId="{F7C7DF69-65F3-8CFE-945F-157098D20263}"/>
          </ac:spMkLst>
        </pc:spChg>
        <pc:spChg chg="add del">
          <ac:chgData name="Brandon Trube" userId="5cae9b0e17f354e2" providerId="LiveId" clId="{F56D2E82-915B-4813-8025-FF840454099B}" dt="2023-01-03T16:24:14.279" v="18" actId="22"/>
          <ac:spMkLst>
            <pc:docMk/>
            <pc:sldMk cId="3948651116" sldId="259"/>
            <ac:spMk id="5" creationId="{FFED643A-C2AC-0D90-D1FA-AB0476824924}"/>
          </ac:spMkLst>
        </pc:spChg>
      </pc:sldChg>
      <pc:sldChg chg="modSp add mod">
        <pc:chgData name="Brandon Trube" userId="5cae9b0e17f354e2" providerId="LiveId" clId="{F56D2E82-915B-4813-8025-FF840454099B}" dt="2023-01-03T16:25:56.523" v="37" actId="27636"/>
        <pc:sldMkLst>
          <pc:docMk/>
          <pc:sldMk cId="2296906983" sldId="260"/>
        </pc:sldMkLst>
        <pc:spChg chg="mod">
          <ac:chgData name="Brandon Trube" userId="5cae9b0e17f354e2" providerId="LiveId" clId="{F56D2E82-915B-4813-8025-FF840454099B}" dt="2023-01-03T16:25:26.357" v="31"/>
          <ac:spMkLst>
            <pc:docMk/>
            <pc:sldMk cId="2296906983" sldId="260"/>
            <ac:spMk id="2" creationId="{2B774CAF-4814-653B-3204-CF2EA9887B58}"/>
          </ac:spMkLst>
        </pc:spChg>
        <pc:spChg chg="mod">
          <ac:chgData name="Brandon Trube" userId="5cae9b0e17f354e2" providerId="LiveId" clId="{F56D2E82-915B-4813-8025-FF840454099B}" dt="2023-01-03T16:25:56.523" v="37" actId="27636"/>
          <ac:spMkLst>
            <pc:docMk/>
            <pc:sldMk cId="2296906983" sldId="260"/>
            <ac:spMk id="3" creationId="{F7C7DF69-65F3-8CFE-945F-157098D20263}"/>
          </ac:spMkLst>
        </pc:spChg>
      </pc:sldChg>
      <pc:sldChg chg="modSp add mod">
        <pc:chgData name="Brandon Trube" userId="5cae9b0e17f354e2" providerId="LiveId" clId="{F56D2E82-915B-4813-8025-FF840454099B}" dt="2023-01-03T16:28:26.651" v="52" actId="6549"/>
        <pc:sldMkLst>
          <pc:docMk/>
          <pc:sldMk cId="2345021576" sldId="261"/>
        </pc:sldMkLst>
        <pc:spChg chg="mod">
          <ac:chgData name="Brandon Trube" userId="5cae9b0e17f354e2" providerId="LiveId" clId="{F56D2E82-915B-4813-8025-FF840454099B}" dt="2023-01-03T16:27:54.876" v="38"/>
          <ac:spMkLst>
            <pc:docMk/>
            <pc:sldMk cId="2345021576" sldId="261"/>
            <ac:spMk id="2" creationId="{2B774CAF-4814-653B-3204-CF2EA9887B58}"/>
          </ac:spMkLst>
        </pc:spChg>
        <pc:spChg chg="mod">
          <ac:chgData name="Brandon Trube" userId="5cae9b0e17f354e2" providerId="LiveId" clId="{F56D2E82-915B-4813-8025-FF840454099B}" dt="2023-01-03T16:28:26.651" v="52" actId="6549"/>
          <ac:spMkLst>
            <pc:docMk/>
            <pc:sldMk cId="2345021576" sldId="261"/>
            <ac:spMk id="3" creationId="{F7C7DF69-65F3-8CFE-945F-157098D20263}"/>
          </ac:spMkLst>
        </pc:spChg>
      </pc:sldChg>
      <pc:sldChg chg="modSp add mod">
        <pc:chgData name="Brandon Trube" userId="5cae9b0e17f354e2" providerId="LiveId" clId="{F56D2E82-915B-4813-8025-FF840454099B}" dt="2023-01-03T16:30:09.462" v="74" actId="27636"/>
        <pc:sldMkLst>
          <pc:docMk/>
          <pc:sldMk cId="2163119899" sldId="262"/>
        </pc:sldMkLst>
        <pc:spChg chg="mod">
          <ac:chgData name="Brandon Trube" userId="5cae9b0e17f354e2" providerId="LiveId" clId="{F56D2E82-915B-4813-8025-FF840454099B}" dt="2023-01-03T16:28:49.596" v="53"/>
          <ac:spMkLst>
            <pc:docMk/>
            <pc:sldMk cId="2163119899" sldId="262"/>
            <ac:spMk id="2" creationId="{2B774CAF-4814-653B-3204-CF2EA9887B58}"/>
          </ac:spMkLst>
        </pc:spChg>
        <pc:spChg chg="mod">
          <ac:chgData name="Brandon Trube" userId="5cae9b0e17f354e2" providerId="LiveId" clId="{F56D2E82-915B-4813-8025-FF840454099B}" dt="2023-01-03T16:30:09.462" v="74" actId="27636"/>
          <ac:spMkLst>
            <pc:docMk/>
            <pc:sldMk cId="2163119899" sldId="262"/>
            <ac:spMk id="3" creationId="{F7C7DF69-65F3-8CFE-945F-157098D20263}"/>
          </ac:spMkLst>
        </pc:spChg>
      </pc:sldChg>
      <pc:sldChg chg="modSp add mod">
        <pc:chgData name="Brandon Trube" userId="5cae9b0e17f354e2" providerId="LiveId" clId="{F56D2E82-915B-4813-8025-FF840454099B}" dt="2023-01-03T16:31:13.719" v="76"/>
        <pc:sldMkLst>
          <pc:docMk/>
          <pc:sldMk cId="1021374992" sldId="263"/>
        </pc:sldMkLst>
        <pc:spChg chg="mod">
          <ac:chgData name="Brandon Trube" userId="5cae9b0e17f354e2" providerId="LiveId" clId="{F56D2E82-915B-4813-8025-FF840454099B}" dt="2023-01-03T16:31:13.719" v="76"/>
          <ac:spMkLst>
            <pc:docMk/>
            <pc:sldMk cId="1021374992" sldId="263"/>
            <ac:spMk id="2" creationId="{2B774CAF-4814-653B-3204-CF2EA9887B58}"/>
          </ac:spMkLst>
        </pc:spChg>
        <pc:spChg chg="mod">
          <ac:chgData name="Brandon Trube" userId="5cae9b0e17f354e2" providerId="LiveId" clId="{F56D2E82-915B-4813-8025-FF840454099B}" dt="2023-01-03T16:31:04.378" v="75"/>
          <ac:spMkLst>
            <pc:docMk/>
            <pc:sldMk cId="1021374992" sldId="263"/>
            <ac:spMk id="3" creationId="{F7C7DF69-65F3-8CFE-945F-157098D20263}"/>
          </ac:spMkLst>
        </pc:spChg>
      </pc:sldChg>
      <pc:sldChg chg="modSp add mod">
        <pc:chgData name="Brandon Trube" userId="5cae9b0e17f354e2" providerId="LiveId" clId="{F56D2E82-915B-4813-8025-FF840454099B}" dt="2023-01-03T16:32:59.781" v="120" actId="27636"/>
        <pc:sldMkLst>
          <pc:docMk/>
          <pc:sldMk cId="2439621580" sldId="264"/>
        </pc:sldMkLst>
        <pc:spChg chg="mod">
          <ac:chgData name="Brandon Trube" userId="5cae9b0e17f354e2" providerId="LiveId" clId="{F56D2E82-915B-4813-8025-FF840454099B}" dt="2023-01-03T16:31:25.518" v="77"/>
          <ac:spMkLst>
            <pc:docMk/>
            <pc:sldMk cId="2439621580" sldId="264"/>
            <ac:spMk id="2" creationId="{2B774CAF-4814-653B-3204-CF2EA9887B58}"/>
          </ac:spMkLst>
        </pc:spChg>
        <pc:spChg chg="mod">
          <ac:chgData name="Brandon Trube" userId="5cae9b0e17f354e2" providerId="LiveId" clId="{F56D2E82-915B-4813-8025-FF840454099B}" dt="2023-01-03T16:32:59.781" v="120" actId="27636"/>
          <ac:spMkLst>
            <pc:docMk/>
            <pc:sldMk cId="2439621580" sldId="264"/>
            <ac:spMk id="3" creationId="{F7C7DF69-65F3-8CFE-945F-157098D20263}"/>
          </ac:spMkLst>
        </pc:spChg>
      </pc:sldChg>
      <pc:sldChg chg="modSp add mod">
        <pc:chgData name="Brandon Trube" userId="5cae9b0e17f354e2" providerId="LiveId" clId="{F56D2E82-915B-4813-8025-FF840454099B}" dt="2023-01-03T16:36:00.698" v="125" actId="27636"/>
        <pc:sldMkLst>
          <pc:docMk/>
          <pc:sldMk cId="3236854773" sldId="265"/>
        </pc:sldMkLst>
        <pc:spChg chg="mod">
          <ac:chgData name="Brandon Trube" userId="5cae9b0e17f354e2" providerId="LiveId" clId="{F56D2E82-915B-4813-8025-FF840454099B}" dt="2023-01-03T16:35:09.680" v="123"/>
          <ac:spMkLst>
            <pc:docMk/>
            <pc:sldMk cId="3236854773" sldId="265"/>
            <ac:spMk id="2" creationId="{2B774CAF-4814-653B-3204-CF2EA9887B58}"/>
          </ac:spMkLst>
        </pc:spChg>
        <pc:spChg chg="mod">
          <ac:chgData name="Brandon Trube" userId="5cae9b0e17f354e2" providerId="LiveId" clId="{F56D2E82-915B-4813-8025-FF840454099B}" dt="2023-01-03T16:36:00.698" v="125" actId="27636"/>
          <ac:spMkLst>
            <pc:docMk/>
            <pc:sldMk cId="3236854773" sldId="265"/>
            <ac:spMk id="3" creationId="{F7C7DF69-65F3-8CFE-945F-157098D20263}"/>
          </ac:spMkLst>
        </pc:spChg>
      </pc:sldChg>
      <pc:sldChg chg="modSp new mod">
        <pc:chgData name="Brandon Trube" userId="5cae9b0e17f354e2" providerId="LiveId" clId="{F56D2E82-915B-4813-8025-FF840454099B}" dt="2023-01-03T16:37:26.957" v="153" actId="20577"/>
        <pc:sldMkLst>
          <pc:docMk/>
          <pc:sldMk cId="3327450514" sldId="266"/>
        </pc:sldMkLst>
        <pc:spChg chg="mod">
          <ac:chgData name="Brandon Trube" userId="5cae9b0e17f354e2" providerId="LiveId" clId="{F56D2E82-915B-4813-8025-FF840454099B}" dt="2023-01-03T16:36:16.568" v="131"/>
          <ac:spMkLst>
            <pc:docMk/>
            <pc:sldMk cId="3327450514" sldId="266"/>
            <ac:spMk id="2" creationId="{FF0161BE-07C5-6B53-3B9A-12069EFEB586}"/>
          </ac:spMkLst>
        </pc:spChg>
        <pc:spChg chg="mod">
          <ac:chgData name="Brandon Trube" userId="5cae9b0e17f354e2" providerId="LiveId" clId="{F56D2E82-915B-4813-8025-FF840454099B}" dt="2023-01-03T16:37:26.957" v="153" actId="20577"/>
          <ac:spMkLst>
            <pc:docMk/>
            <pc:sldMk cId="3327450514" sldId="266"/>
            <ac:spMk id="3" creationId="{424C45E4-8704-9407-5D92-05A32EF84427}"/>
          </ac:spMkLst>
        </pc:spChg>
      </pc:sldChg>
      <pc:sldChg chg="modSp new mod">
        <pc:chgData name="Brandon Trube" userId="5cae9b0e17f354e2" providerId="LiveId" clId="{F56D2E82-915B-4813-8025-FF840454099B}" dt="2023-01-03T16:38:44.456" v="173" actId="6549"/>
        <pc:sldMkLst>
          <pc:docMk/>
          <pc:sldMk cId="3169709434" sldId="267"/>
        </pc:sldMkLst>
        <pc:spChg chg="mod">
          <ac:chgData name="Brandon Trube" userId="5cae9b0e17f354e2" providerId="LiveId" clId="{F56D2E82-915B-4813-8025-FF840454099B}" dt="2023-01-03T16:38:02.030" v="160"/>
          <ac:spMkLst>
            <pc:docMk/>
            <pc:sldMk cId="3169709434" sldId="267"/>
            <ac:spMk id="2" creationId="{ABEC5A20-3194-C19B-EC04-250840BC39B9}"/>
          </ac:spMkLst>
        </pc:spChg>
        <pc:spChg chg="mod">
          <ac:chgData name="Brandon Trube" userId="5cae9b0e17f354e2" providerId="LiveId" clId="{F56D2E82-915B-4813-8025-FF840454099B}" dt="2023-01-03T16:38:44.456" v="173" actId="6549"/>
          <ac:spMkLst>
            <pc:docMk/>
            <pc:sldMk cId="3169709434" sldId="267"/>
            <ac:spMk id="3" creationId="{C6848348-A276-00BA-C4FE-19FE1813753A}"/>
          </ac:spMkLst>
        </pc:spChg>
      </pc:sldChg>
      <pc:sldChg chg="addSp delSp modSp add mod">
        <pc:chgData name="Brandon Trube" userId="5cae9b0e17f354e2" providerId="LiveId" clId="{F56D2E82-915B-4813-8025-FF840454099B}" dt="2023-01-03T16:40:12.827" v="192" actId="1076"/>
        <pc:sldMkLst>
          <pc:docMk/>
          <pc:sldMk cId="2773881812" sldId="268"/>
        </pc:sldMkLst>
        <pc:spChg chg="mod">
          <ac:chgData name="Brandon Trube" userId="5cae9b0e17f354e2" providerId="LiveId" clId="{F56D2E82-915B-4813-8025-FF840454099B}" dt="2023-01-03T16:39:31.332" v="186" actId="20577"/>
          <ac:spMkLst>
            <pc:docMk/>
            <pc:sldMk cId="2773881812" sldId="268"/>
            <ac:spMk id="2" creationId="{ABEC5A20-3194-C19B-EC04-250840BC39B9}"/>
          </ac:spMkLst>
        </pc:spChg>
        <pc:spChg chg="del">
          <ac:chgData name="Brandon Trube" userId="5cae9b0e17f354e2" providerId="LiveId" clId="{F56D2E82-915B-4813-8025-FF840454099B}" dt="2023-01-03T16:39:48.572" v="187" actId="478"/>
          <ac:spMkLst>
            <pc:docMk/>
            <pc:sldMk cId="2773881812" sldId="268"/>
            <ac:spMk id="3" creationId="{C6848348-A276-00BA-C4FE-19FE1813753A}"/>
          </ac:spMkLst>
        </pc:spChg>
        <pc:picChg chg="add mod">
          <ac:chgData name="Brandon Trube" userId="5cae9b0e17f354e2" providerId="LiveId" clId="{F56D2E82-915B-4813-8025-FF840454099B}" dt="2023-01-03T16:40:12.827" v="192" actId="1076"/>
          <ac:picMkLst>
            <pc:docMk/>
            <pc:sldMk cId="2773881812" sldId="268"/>
            <ac:picMk id="5" creationId="{3AC85431-6410-18F0-2382-442DFB142A4F}"/>
          </ac:picMkLst>
        </pc:picChg>
      </pc:sldChg>
      <pc:sldChg chg="modSp add mod">
        <pc:chgData name="Brandon Trube" userId="5cae9b0e17f354e2" providerId="LiveId" clId="{F56D2E82-915B-4813-8025-FF840454099B}" dt="2023-01-03T16:41:43.108" v="205" actId="6549"/>
        <pc:sldMkLst>
          <pc:docMk/>
          <pc:sldMk cId="863031634" sldId="269"/>
        </pc:sldMkLst>
        <pc:spChg chg="mod">
          <ac:chgData name="Brandon Trube" userId="5cae9b0e17f354e2" providerId="LiveId" clId="{F56D2E82-915B-4813-8025-FF840454099B}" dt="2023-01-03T16:41:06.128" v="193"/>
          <ac:spMkLst>
            <pc:docMk/>
            <pc:sldMk cId="863031634" sldId="269"/>
            <ac:spMk id="2" creationId="{ABEC5A20-3194-C19B-EC04-250840BC39B9}"/>
          </ac:spMkLst>
        </pc:spChg>
        <pc:spChg chg="mod">
          <ac:chgData name="Brandon Trube" userId="5cae9b0e17f354e2" providerId="LiveId" clId="{F56D2E82-915B-4813-8025-FF840454099B}" dt="2023-01-03T16:41:43.108" v="205" actId="6549"/>
          <ac:spMkLst>
            <pc:docMk/>
            <pc:sldMk cId="863031634" sldId="269"/>
            <ac:spMk id="3" creationId="{C6848348-A276-00BA-C4FE-19FE1813753A}"/>
          </ac:spMkLst>
        </pc:spChg>
      </pc:sldChg>
      <pc:sldChg chg="modSp add mod">
        <pc:chgData name="Brandon Trube" userId="5cae9b0e17f354e2" providerId="LiveId" clId="{F56D2E82-915B-4813-8025-FF840454099B}" dt="2023-01-03T16:42:15.276" v="216" actId="20577"/>
        <pc:sldMkLst>
          <pc:docMk/>
          <pc:sldMk cId="1315315685" sldId="270"/>
        </pc:sldMkLst>
        <pc:spChg chg="mod">
          <ac:chgData name="Brandon Trube" userId="5cae9b0e17f354e2" providerId="LiveId" clId="{F56D2E82-915B-4813-8025-FF840454099B}" dt="2023-01-03T16:41:58.375" v="209" actId="27636"/>
          <ac:spMkLst>
            <pc:docMk/>
            <pc:sldMk cId="1315315685" sldId="270"/>
            <ac:spMk id="2" creationId="{ABEC5A20-3194-C19B-EC04-250840BC39B9}"/>
          </ac:spMkLst>
        </pc:spChg>
        <pc:spChg chg="mod">
          <ac:chgData name="Brandon Trube" userId="5cae9b0e17f354e2" providerId="LiveId" clId="{F56D2E82-915B-4813-8025-FF840454099B}" dt="2023-01-03T16:42:15.276" v="216" actId="20577"/>
          <ac:spMkLst>
            <pc:docMk/>
            <pc:sldMk cId="1315315685" sldId="270"/>
            <ac:spMk id="3" creationId="{C6848348-A276-00BA-C4FE-19FE1813753A}"/>
          </ac:spMkLst>
        </pc:spChg>
      </pc:sldChg>
      <pc:sldChg chg="modSp add mod">
        <pc:chgData name="Brandon Trube" userId="5cae9b0e17f354e2" providerId="LiveId" clId="{F56D2E82-915B-4813-8025-FF840454099B}" dt="2023-01-03T16:44:34.912" v="249" actId="27636"/>
        <pc:sldMkLst>
          <pc:docMk/>
          <pc:sldMk cId="689185812" sldId="271"/>
        </pc:sldMkLst>
        <pc:spChg chg="mod">
          <ac:chgData name="Brandon Trube" userId="5cae9b0e17f354e2" providerId="LiveId" clId="{F56D2E82-915B-4813-8025-FF840454099B}" dt="2023-01-03T16:42:26.607" v="217"/>
          <ac:spMkLst>
            <pc:docMk/>
            <pc:sldMk cId="689185812" sldId="271"/>
            <ac:spMk id="2" creationId="{ABEC5A20-3194-C19B-EC04-250840BC39B9}"/>
          </ac:spMkLst>
        </pc:spChg>
        <pc:spChg chg="mod">
          <ac:chgData name="Brandon Trube" userId="5cae9b0e17f354e2" providerId="LiveId" clId="{F56D2E82-915B-4813-8025-FF840454099B}" dt="2023-01-03T16:44:34.912" v="249" actId="27636"/>
          <ac:spMkLst>
            <pc:docMk/>
            <pc:sldMk cId="689185812" sldId="271"/>
            <ac:spMk id="3" creationId="{C6848348-A276-00BA-C4FE-19FE1813753A}"/>
          </ac:spMkLst>
        </pc:spChg>
      </pc:sldChg>
      <pc:sldChg chg="modSp add mod">
        <pc:chgData name="Brandon Trube" userId="5cae9b0e17f354e2" providerId="LiveId" clId="{F56D2E82-915B-4813-8025-FF840454099B}" dt="2023-01-03T16:45:03.781" v="252" actId="20577"/>
        <pc:sldMkLst>
          <pc:docMk/>
          <pc:sldMk cId="2471344269" sldId="272"/>
        </pc:sldMkLst>
        <pc:spChg chg="mod">
          <ac:chgData name="Brandon Trube" userId="5cae9b0e17f354e2" providerId="LiveId" clId="{F56D2E82-915B-4813-8025-FF840454099B}" dt="2023-01-03T16:44:48.374" v="250"/>
          <ac:spMkLst>
            <pc:docMk/>
            <pc:sldMk cId="2471344269" sldId="272"/>
            <ac:spMk id="2" creationId="{ABEC5A20-3194-C19B-EC04-250840BC39B9}"/>
          </ac:spMkLst>
        </pc:spChg>
        <pc:spChg chg="mod">
          <ac:chgData name="Brandon Trube" userId="5cae9b0e17f354e2" providerId="LiveId" clId="{F56D2E82-915B-4813-8025-FF840454099B}" dt="2023-01-03T16:45:03.781" v="252" actId="20577"/>
          <ac:spMkLst>
            <pc:docMk/>
            <pc:sldMk cId="2471344269" sldId="272"/>
            <ac:spMk id="3" creationId="{C6848348-A276-00BA-C4FE-19FE1813753A}"/>
          </ac:spMkLst>
        </pc:spChg>
      </pc:sldChg>
      <pc:sldChg chg="modSp add mod">
        <pc:chgData name="Brandon Trube" userId="5cae9b0e17f354e2" providerId="LiveId" clId="{F56D2E82-915B-4813-8025-FF840454099B}" dt="2023-01-03T16:45:24.340" v="254"/>
        <pc:sldMkLst>
          <pc:docMk/>
          <pc:sldMk cId="1433765573" sldId="273"/>
        </pc:sldMkLst>
        <pc:spChg chg="mod">
          <ac:chgData name="Brandon Trube" userId="5cae9b0e17f354e2" providerId="LiveId" clId="{F56D2E82-915B-4813-8025-FF840454099B}" dt="2023-01-03T16:45:14.927" v="253"/>
          <ac:spMkLst>
            <pc:docMk/>
            <pc:sldMk cId="1433765573" sldId="273"/>
            <ac:spMk id="2" creationId="{ABEC5A20-3194-C19B-EC04-250840BC39B9}"/>
          </ac:spMkLst>
        </pc:spChg>
        <pc:spChg chg="mod">
          <ac:chgData name="Brandon Trube" userId="5cae9b0e17f354e2" providerId="LiveId" clId="{F56D2E82-915B-4813-8025-FF840454099B}" dt="2023-01-03T16:45:24.340" v="254"/>
          <ac:spMkLst>
            <pc:docMk/>
            <pc:sldMk cId="1433765573" sldId="273"/>
            <ac:spMk id="3" creationId="{C6848348-A276-00BA-C4FE-19FE1813753A}"/>
          </ac:spMkLst>
        </pc:spChg>
      </pc:sldChg>
      <pc:sldChg chg="modSp add mod">
        <pc:chgData name="Brandon Trube" userId="5cae9b0e17f354e2" providerId="LiveId" clId="{F56D2E82-915B-4813-8025-FF840454099B}" dt="2023-01-03T16:45:51.532" v="256"/>
        <pc:sldMkLst>
          <pc:docMk/>
          <pc:sldMk cId="720214567" sldId="274"/>
        </pc:sldMkLst>
        <pc:spChg chg="mod">
          <ac:chgData name="Brandon Trube" userId="5cae9b0e17f354e2" providerId="LiveId" clId="{F56D2E82-915B-4813-8025-FF840454099B}" dt="2023-01-03T16:45:34.063" v="255"/>
          <ac:spMkLst>
            <pc:docMk/>
            <pc:sldMk cId="720214567" sldId="274"/>
            <ac:spMk id="2" creationId="{ABEC5A20-3194-C19B-EC04-250840BC39B9}"/>
          </ac:spMkLst>
        </pc:spChg>
        <pc:spChg chg="mod">
          <ac:chgData name="Brandon Trube" userId="5cae9b0e17f354e2" providerId="LiveId" clId="{F56D2E82-915B-4813-8025-FF840454099B}" dt="2023-01-03T16:45:51.532" v="256"/>
          <ac:spMkLst>
            <pc:docMk/>
            <pc:sldMk cId="720214567" sldId="274"/>
            <ac:spMk id="3" creationId="{C6848348-A276-00BA-C4FE-19FE1813753A}"/>
          </ac:spMkLst>
        </pc:spChg>
      </pc:sldChg>
      <pc:sldChg chg="addSp delSp modSp add mod">
        <pc:chgData name="Brandon Trube" userId="5cae9b0e17f354e2" providerId="LiveId" clId="{F56D2E82-915B-4813-8025-FF840454099B}" dt="2023-01-03T16:48:48.629" v="302" actId="14100"/>
        <pc:sldMkLst>
          <pc:docMk/>
          <pc:sldMk cId="2397425239" sldId="275"/>
        </pc:sldMkLst>
        <pc:spChg chg="del">
          <ac:chgData name="Brandon Trube" userId="5cae9b0e17f354e2" providerId="LiveId" clId="{F56D2E82-915B-4813-8025-FF840454099B}" dt="2023-01-03T16:46:20.453" v="259" actId="478"/>
          <ac:spMkLst>
            <pc:docMk/>
            <pc:sldMk cId="2397425239" sldId="275"/>
            <ac:spMk id="2" creationId="{ABEC5A20-3194-C19B-EC04-250840BC39B9}"/>
          </ac:spMkLst>
        </pc:spChg>
        <pc:spChg chg="del">
          <ac:chgData name="Brandon Trube" userId="5cae9b0e17f354e2" providerId="LiveId" clId="{F56D2E82-915B-4813-8025-FF840454099B}" dt="2023-01-03T16:46:15.413" v="257" actId="478"/>
          <ac:spMkLst>
            <pc:docMk/>
            <pc:sldMk cId="2397425239" sldId="275"/>
            <ac:spMk id="3" creationId="{C6848348-A276-00BA-C4FE-19FE1813753A}"/>
          </ac:spMkLst>
        </pc:spChg>
        <pc:spChg chg="add mod">
          <ac:chgData name="Brandon Trube" userId="5cae9b0e17f354e2" providerId="LiveId" clId="{F56D2E82-915B-4813-8025-FF840454099B}" dt="2023-01-03T16:48:48.629" v="302" actId="14100"/>
          <ac:spMkLst>
            <pc:docMk/>
            <pc:sldMk cId="2397425239" sldId="275"/>
            <ac:spMk id="15" creationId="{38B5A362-0C6C-36B2-A47F-6869D7272414}"/>
          </ac:spMkLst>
        </pc:spChg>
        <pc:picChg chg="add del">
          <ac:chgData name="Brandon Trube" userId="5cae9b0e17f354e2" providerId="LiveId" clId="{F56D2E82-915B-4813-8025-FF840454099B}" dt="2023-01-03T16:46:40.140" v="260" actId="478"/>
          <ac:picMkLst>
            <pc:docMk/>
            <pc:sldMk cId="2397425239" sldId="275"/>
            <ac:picMk id="5" creationId="{724985EA-8E4D-70BC-FA12-2A2060BCB7D8}"/>
          </ac:picMkLst>
        </pc:picChg>
        <pc:picChg chg="add del mod">
          <ac:chgData name="Brandon Trube" userId="5cae9b0e17f354e2" providerId="LiveId" clId="{F56D2E82-915B-4813-8025-FF840454099B}" dt="2023-01-03T16:47:31.381" v="273" actId="478"/>
          <ac:picMkLst>
            <pc:docMk/>
            <pc:sldMk cId="2397425239" sldId="275"/>
            <ac:picMk id="7" creationId="{0971C2EB-FFC7-A2C2-1210-01D6C77D3939}"/>
          </ac:picMkLst>
        </pc:picChg>
        <pc:picChg chg="add mod">
          <ac:chgData name="Brandon Trube" userId="5cae9b0e17f354e2" providerId="LiveId" clId="{F56D2E82-915B-4813-8025-FF840454099B}" dt="2023-01-03T16:48:05.236" v="299" actId="1037"/>
          <ac:picMkLst>
            <pc:docMk/>
            <pc:sldMk cId="2397425239" sldId="275"/>
            <ac:picMk id="9" creationId="{974EBA12-481A-30FA-8A4E-8C070F67EBFE}"/>
          </ac:picMkLst>
        </pc:picChg>
        <pc:picChg chg="add mod">
          <ac:chgData name="Brandon Trube" userId="5cae9b0e17f354e2" providerId="LiveId" clId="{F56D2E82-915B-4813-8025-FF840454099B}" dt="2023-01-03T16:47:36.196" v="277" actId="1035"/>
          <ac:picMkLst>
            <pc:docMk/>
            <pc:sldMk cId="2397425239" sldId="275"/>
            <ac:picMk id="11" creationId="{C5D2E9A9-871C-D9A5-5FC7-9D95E4F70C39}"/>
          </ac:picMkLst>
        </pc:picChg>
        <pc:picChg chg="add mod">
          <ac:chgData name="Brandon Trube" userId="5cae9b0e17f354e2" providerId="LiveId" clId="{F56D2E82-915B-4813-8025-FF840454099B}" dt="2023-01-03T16:48:05.236" v="299" actId="1037"/>
          <ac:picMkLst>
            <pc:docMk/>
            <pc:sldMk cId="2397425239" sldId="275"/>
            <ac:picMk id="13" creationId="{C8965393-7524-9645-64C4-811121183F31}"/>
          </ac:picMkLst>
        </pc:picChg>
      </pc:sldChg>
      <pc:sldChg chg="modSp add mod">
        <pc:chgData name="Brandon Trube" userId="5cae9b0e17f354e2" providerId="LiveId" clId="{F56D2E82-915B-4813-8025-FF840454099B}" dt="2023-01-03T16:50:17.874" v="341" actId="27636"/>
        <pc:sldMkLst>
          <pc:docMk/>
          <pc:sldMk cId="901166732" sldId="276"/>
        </pc:sldMkLst>
        <pc:spChg chg="mod">
          <ac:chgData name="Brandon Trube" userId="5cae9b0e17f354e2" providerId="LiveId" clId="{F56D2E82-915B-4813-8025-FF840454099B}" dt="2023-01-03T16:49:01.263" v="303"/>
          <ac:spMkLst>
            <pc:docMk/>
            <pc:sldMk cId="901166732" sldId="276"/>
            <ac:spMk id="2" creationId="{ABEC5A20-3194-C19B-EC04-250840BC39B9}"/>
          </ac:spMkLst>
        </pc:spChg>
        <pc:spChg chg="mod">
          <ac:chgData name="Brandon Trube" userId="5cae9b0e17f354e2" providerId="LiveId" clId="{F56D2E82-915B-4813-8025-FF840454099B}" dt="2023-01-03T16:50:17.874" v="341" actId="27636"/>
          <ac:spMkLst>
            <pc:docMk/>
            <pc:sldMk cId="901166732" sldId="276"/>
            <ac:spMk id="3" creationId="{C6848348-A276-00BA-C4FE-19FE1813753A}"/>
          </ac:spMkLst>
        </pc:spChg>
      </pc:sldChg>
      <pc:sldChg chg="addSp delSp modSp add mod">
        <pc:chgData name="Brandon Trube" userId="5cae9b0e17f354e2" providerId="LiveId" clId="{F56D2E82-915B-4813-8025-FF840454099B}" dt="2023-01-03T16:52:38.614" v="391" actId="404"/>
        <pc:sldMkLst>
          <pc:docMk/>
          <pc:sldMk cId="93825638" sldId="277"/>
        </pc:sldMkLst>
        <pc:spChg chg="mod">
          <ac:chgData name="Brandon Trube" userId="5cae9b0e17f354e2" providerId="LiveId" clId="{F56D2E82-915B-4813-8025-FF840454099B}" dt="2023-01-03T16:50:43.948" v="358" actId="20577"/>
          <ac:spMkLst>
            <pc:docMk/>
            <pc:sldMk cId="93825638" sldId="277"/>
            <ac:spMk id="2" creationId="{ABEC5A20-3194-C19B-EC04-250840BC39B9}"/>
          </ac:spMkLst>
        </pc:spChg>
        <pc:spChg chg="del">
          <ac:chgData name="Brandon Trube" userId="5cae9b0e17f354e2" providerId="LiveId" clId="{F56D2E82-915B-4813-8025-FF840454099B}" dt="2023-01-03T16:50:56.098" v="359" actId="22"/>
          <ac:spMkLst>
            <pc:docMk/>
            <pc:sldMk cId="93825638" sldId="277"/>
            <ac:spMk id="3" creationId="{C6848348-A276-00BA-C4FE-19FE1813753A}"/>
          </ac:spMkLst>
        </pc:spChg>
        <pc:spChg chg="add mod">
          <ac:chgData name="Brandon Trube" userId="5cae9b0e17f354e2" providerId="LiveId" clId="{F56D2E82-915B-4813-8025-FF840454099B}" dt="2023-01-03T16:52:38.614" v="391" actId="404"/>
          <ac:spMkLst>
            <pc:docMk/>
            <pc:sldMk cId="93825638" sldId="277"/>
            <ac:spMk id="7" creationId="{F7D3928C-63C0-EED3-DA34-AD59A84C7F3E}"/>
          </ac:spMkLst>
        </pc:spChg>
        <pc:picChg chg="add mod ord">
          <ac:chgData name="Brandon Trube" userId="5cae9b0e17f354e2" providerId="LiveId" clId="{F56D2E82-915B-4813-8025-FF840454099B}" dt="2023-01-03T16:52:25.677" v="387" actId="1076"/>
          <ac:picMkLst>
            <pc:docMk/>
            <pc:sldMk cId="93825638" sldId="277"/>
            <ac:picMk id="5" creationId="{56852F02-3936-B687-3D34-5738F1105F69}"/>
          </ac:picMkLst>
        </pc:picChg>
      </pc:sldChg>
      <pc:sldChg chg="modSp new mod">
        <pc:chgData name="Brandon Trube" userId="5cae9b0e17f354e2" providerId="LiveId" clId="{F56D2E82-915B-4813-8025-FF840454099B}" dt="2023-01-03T16:53:41.526" v="419" actId="20577"/>
        <pc:sldMkLst>
          <pc:docMk/>
          <pc:sldMk cId="2071330302" sldId="278"/>
        </pc:sldMkLst>
        <pc:spChg chg="mod">
          <ac:chgData name="Brandon Trube" userId="5cae9b0e17f354e2" providerId="LiveId" clId="{F56D2E82-915B-4813-8025-FF840454099B}" dt="2023-01-03T16:53:32.820" v="414" actId="20577"/>
          <ac:spMkLst>
            <pc:docMk/>
            <pc:sldMk cId="2071330302" sldId="278"/>
            <ac:spMk id="2" creationId="{A75520D9-E590-276A-5B13-DDE4978356B1}"/>
          </ac:spMkLst>
        </pc:spChg>
        <pc:spChg chg="mod">
          <ac:chgData name="Brandon Trube" userId="5cae9b0e17f354e2" providerId="LiveId" clId="{F56D2E82-915B-4813-8025-FF840454099B}" dt="2023-01-03T16:53:41.526" v="419" actId="20577"/>
          <ac:spMkLst>
            <pc:docMk/>
            <pc:sldMk cId="2071330302" sldId="278"/>
            <ac:spMk id="3" creationId="{BC182486-DD21-FE27-2C89-87647E64FB1A}"/>
          </ac:spMkLst>
        </pc:spChg>
      </pc:sldChg>
      <pc:sldChg chg="modSp add mod">
        <pc:chgData name="Brandon Trube" userId="5cae9b0e17f354e2" providerId="LiveId" clId="{F56D2E82-915B-4813-8025-FF840454099B}" dt="2023-01-03T16:54:57.445" v="447" actId="20577"/>
        <pc:sldMkLst>
          <pc:docMk/>
          <pc:sldMk cId="3287518408" sldId="279"/>
        </pc:sldMkLst>
        <pc:spChg chg="mod">
          <ac:chgData name="Brandon Trube" userId="5cae9b0e17f354e2" providerId="LiveId" clId="{F56D2E82-915B-4813-8025-FF840454099B}" dt="2023-01-03T16:54:57.445" v="447" actId="20577"/>
          <ac:spMkLst>
            <pc:docMk/>
            <pc:sldMk cId="3287518408" sldId="279"/>
            <ac:spMk id="2" creationId="{A75520D9-E590-276A-5B13-DDE4978356B1}"/>
          </ac:spMkLst>
        </pc:spChg>
        <pc:spChg chg="mod">
          <ac:chgData name="Brandon Trube" userId="5cae9b0e17f354e2" providerId="LiveId" clId="{F56D2E82-915B-4813-8025-FF840454099B}" dt="2023-01-03T16:54:30.929" v="440" actId="27636"/>
          <ac:spMkLst>
            <pc:docMk/>
            <pc:sldMk cId="3287518408" sldId="279"/>
            <ac:spMk id="3" creationId="{BC182486-DD21-FE27-2C89-87647E64FB1A}"/>
          </ac:spMkLst>
        </pc:spChg>
      </pc:sldChg>
      <pc:sldChg chg="addSp delSp modSp add mod">
        <pc:chgData name="Brandon Trube" userId="5cae9b0e17f354e2" providerId="LiveId" clId="{F56D2E82-915B-4813-8025-FF840454099B}" dt="2023-01-03T16:58:29.613" v="460" actId="1076"/>
        <pc:sldMkLst>
          <pc:docMk/>
          <pc:sldMk cId="121623652" sldId="280"/>
        </pc:sldMkLst>
        <pc:spChg chg="mod">
          <ac:chgData name="Brandon Trube" userId="5cae9b0e17f354e2" providerId="LiveId" clId="{F56D2E82-915B-4813-8025-FF840454099B}" dt="2023-01-03T16:55:00.618" v="448"/>
          <ac:spMkLst>
            <pc:docMk/>
            <pc:sldMk cId="121623652" sldId="280"/>
            <ac:spMk id="2" creationId="{A75520D9-E590-276A-5B13-DDE4978356B1}"/>
          </ac:spMkLst>
        </pc:spChg>
        <pc:spChg chg="mod">
          <ac:chgData name="Brandon Trube" userId="5cae9b0e17f354e2" providerId="LiveId" clId="{F56D2E82-915B-4813-8025-FF840454099B}" dt="2023-01-03T16:54:49.043" v="441"/>
          <ac:spMkLst>
            <pc:docMk/>
            <pc:sldMk cId="121623652" sldId="280"/>
            <ac:spMk id="3" creationId="{BC182486-DD21-FE27-2C89-87647E64FB1A}"/>
          </ac:spMkLst>
        </pc:spChg>
        <pc:spChg chg="add del mod">
          <ac:chgData name="Brandon Trube" userId="5cae9b0e17f354e2" providerId="LiveId" clId="{F56D2E82-915B-4813-8025-FF840454099B}" dt="2023-01-03T16:57:48.176" v="455" actId="22"/>
          <ac:spMkLst>
            <pc:docMk/>
            <pc:sldMk cId="121623652" sldId="280"/>
            <ac:spMk id="7" creationId="{69490871-9FF7-3943-0C14-CA522909C84D}"/>
          </ac:spMkLst>
        </pc:spChg>
        <pc:spChg chg="add mod">
          <ac:chgData name="Brandon Trube" userId="5cae9b0e17f354e2" providerId="LiveId" clId="{F56D2E82-915B-4813-8025-FF840454099B}" dt="2023-01-03T16:58:29.613" v="460" actId="1076"/>
          <ac:spMkLst>
            <pc:docMk/>
            <pc:sldMk cId="121623652" sldId="280"/>
            <ac:spMk id="9" creationId="{5DE3C7C1-644B-C898-FBA7-919555B2BB34}"/>
          </ac:spMkLst>
        </pc:spChg>
        <pc:picChg chg="add mod">
          <ac:chgData name="Brandon Trube" userId="5cae9b0e17f354e2" providerId="LiveId" clId="{F56D2E82-915B-4813-8025-FF840454099B}" dt="2023-01-03T16:57:42.645" v="451" actId="1076"/>
          <ac:picMkLst>
            <pc:docMk/>
            <pc:sldMk cId="121623652" sldId="280"/>
            <ac:picMk id="5" creationId="{3C70E3F9-EF15-590B-5D70-F89F62BF6C5D}"/>
          </ac:picMkLst>
        </pc:picChg>
      </pc:sldChg>
      <pc:sldChg chg="modSp add mod">
        <pc:chgData name="Brandon Trube" userId="5cae9b0e17f354e2" providerId="LiveId" clId="{F56D2E82-915B-4813-8025-FF840454099B}" dt="2023-01-03T17:00:31.842" v="500" actId="27636"/>
        <pc:sldMkLst>
          <pc:docMk/>
          <pc:sldMk cId="3475044044" sldId="281"/>
        </pc:sldMkLst>
        <pc:spChg chg="mod">
          <ac:chgData name="Brandon Trube" userId="5cae9b0e17f354e2" providerId="LiveId" clId="{F56D2E82-915B-4813-8025-FF840454099B}" dt="2023-01-03T16:59:58.518" v="479" actId="20577"/>
          <ac:spMkLst>
            <pc:docMk/>
            <pc:sldMk cId="3475044044" sldId="281"/>
            <ac:spMk id="2" creationId="{A75520D9-E590-276A-5B13-DDE4978356B1}"/>
          </ac:spMkLst>
        </pc:spChg>
        <pc:spChg chg="mod">
          <ac:chgData name="Brandon Trube" userId="5cae9b0e17f354e2" providerId="LiveId" clId="{F56D2E82-915B-4813-8025-FF840454099B}" dt="2023-01-03T17:00:31.842" v="500" actId="27636"/>
          <ac:spMkLst>
            <pc:docMk/>
            <pc:sldMk cId="3475044044" sldId="281"/>
            <ac:spMk id="3" creationId="{BC182486-DD21-FE27-2C89-87647E64FB1A}"/>
          </ac:spMkLst>
        </pc:spChg>
      </pc:sldChg>
      <pc:sldChg chg="modSp add mod">
        <pc:chgData name="Brandon Trube" userId="5cae9b0e17f354e2" providerId="LiveId" clId="{F56D2E82-915B-4813-8025-FF840454099B}" dt="2023-01-03T17:03:24.235" v="528" actId="403"/>
        <pc:sldMkLst>
          <pc:docMk/>
          <pc:sldMk cId="3608936980" sldId="282"/>
        </pc:sldMkLst>
        <pc:spChg chg="mod">
          <ac:chgData name="Brandon Trube" userId="5cae9b0e17f354e2" providerId="LiveId" clId="{F56D2E82-915B-4813-8025-FF840454099B}" dt="2023-01-03T17:01:23.024" v="506"/>
          <ac:spMkLst>
            <pc:docMk/>
            <pc:sldMk cId="3608936980" sldId="282"/>
            <ac:spMk id="2" creationId="{A75520D9-E590-276A-5B13-DDE4978356B1}"/>
          </ac:spMkLst>
        </pc:spChg>
        <pc:spChg chg="mod">
          <ac:chgData name="Brandon Trube" userId="5cae9b0e17f354e2" providerId="LiveId" clId="{F56D2E82-915B-4813-8025-FF840454099B}" dt="2023-01-03T17:03:24.235" v="528" actId="403"/>
          <ac:spMkLst>
            <pc:docMk/>
            <pc:sldMk cId="3608936980" sldId="282"/>
            <ac:spMk id="3" creationId="{BC182486-DD21-FE27-2C89-87647E64FB1A}"/>
          </ac:spMkLst>
        </pc:spChg>
      </pc:sldChg>
      <pc:sldChg chg="addSp delSp modSp add del mod">
        <pc:chgData name="Brandon Trube" userId="5cae9b0e17f354e2" providerId="LiveId" clId="{F56D2E82-915B-4813-8025-FF840454099B}" dt="2023-01-03T17:07:37.573" v="594" actId="2696"/>
        <pc:sldMkLst>
          <pc:docMk/>
          <pc:sldMk cId="4237963501" sldId="283"/>
        </pc:sldMkLst>
        <pc:spChg chg="mod">
          <ac:chgData name="Brandon Trube" userId="5cae9b0e17f354e2" providerId="LiveId" clId="{F56D2E82-915B-4813-8025-FF840454099B}" dt="2023-01-03T17:04:38.655" v="551" actId="20577"/>
          <ac:spMkLst>
            <pc:docMk/>
            <pc:sldMk cId="4237963501" sldId="283"/>
            <ac:spMk id="2" creationId="{A75520D9-E590-276A-5B13-DDE4978356B1}"/>
          </ac:spMkLst>
        </pc:spChg>
        <pc:spChg chg="mod">
          <ac:chgData name="Brandon Trube" userId="5cae9b0e17f354e2" providerId="LiveId" clId="{F56D2E82-915B-4813-8025-FF840454099B}" dt="2023-01-03T17:07:12.959" v="592" actId="20577"/>
          <ac:spMkLst>
            <pc:docMk/>
            <pc:sldMk cId="4237963501" sldId="283"/>
            <ac:spMk id="3" creationId="{BC182486-DD21-FE27-2C89-87647E64FB1A}"/>
          </ac:spMkLst>
        </pc:spChg>
        <pc:graphicFrameChg chg="add del mod">
          <ac:chgData name="Brandon Trube" userId="5cae9b0e17f354e2" providerId="LiveId" clId="{F56D2E82-915B-4813-8025-FF840454099B}" dt="2023-01-03T17:06:23.212" v="580" actId="12084"/>
          <ac:graphicFrameMkLst>
            <pc:docMk/>
            <pc:sldMk cId="4237963501" sldId="283"/>
            <ac:graphicFrameMk id="6" creationId="{AB3E4A29-B067-F31E-DD74-50ED809D82AA}"/>
          </ac:graphicFrameMkLst>
        </pc:graphicFrameChg>
        <pc:picChg chg="add del mod">
          <ac:chgData name="Brandon Trube" userId="5cae9b0e17f354e2" providerId="LiveId" clId="{F56D2E82-915B-4813-8025-FF840454099B}" dt="2023-01-03T17:06:27.250" v="583" actId="1440"/>
          <ac:picMkLst>
            <pc:docMk/>
            <pc:sldMk cId="4237963501" sldId="283"/>
            <ac:picMk id="5" creationId="{4EE41A16-6329-8C92-FAD0-9E94E8DD3642}"/>
          </ac:picMkLst>
        </pc:picChg>
      </pc:sldChg>
      <pc:sldChg chg="add del">
        <pc:chgData name="Brandon Trube" userId="5cae9b0e17f354e2" providerId="LiveId" clId="{F56D2E82-915B-4813-8025-FF840454099B}" dt="2023-01-03T17:07:45.460" v="595" actId="2696"/>
        <pc:sldMkLst>
          <pc:docMk/>
          <pc:sldMk cId="466253548" sldId="284"/>
        </pc:sldMkLst>
      </pc:sldChg>
      <pc:sldChg chg="add del">
        <pc:chgData name="Brandon Trube" userId="5cae9b0e17f354e2" providerId="LiveId" clId="{F56D2E82-915B-4813-8025-FF840454099B}" dt="2023-01-03T17:07:45.460" v="595" actId="2696"/>
        <pc:sldMkLst>
          <pc:docMk/>
          <pc:sldMk cId="3416314305" sldId="285"/>
        </pc:sldMkLst>
      </pc:sldChg>
      <pc:sldChg chg="add del">
        <pc:chgData name="Brandon Trube" userId="5cae9b0e17f354e2" providerId="LiveId" clId="{F56D2E82-915B-4813-8025-FF840454099B}" dt="2023-01-03T17:07:45.460" v="595" actId="2696"/>
        <pc:sldMkLst>
          <pc:docMk/>
          <pc:sldMk cId="915374285" sldId="286"/>
        </pc:sldMkLst>
      </pc:sldChg>
      <pc:sldChg chg="add del">
        <pc:chgData name="Brandon Trube" userId="5cae9b0e17f354e2" providerId="LiveId" clId="{F56D2E82-915B-4813-8025-FF840454099B}" dt="2023-01-03T17:07:45.460" v="595" actId="2696"/>
        <pc:sldMkLst>
          <pc:docMk/>
          <pc:sldMk cId="2263127463"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DACFD-BFA5-4873-93C7-4C7D25521573}" type="datetimeFigureOut">
              <a:rPr lang="en-US" smtClean="0"/>
              <a:t>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6C6EC-F778-4579-ACC3-E5C61CDF24C1}" type="slidenum">
              <a:rPr lang="en-US" smtClean="0"/>
              <a:t>‹#›</a:t>
            </a:fld>
            <a:endParaRPr lang="en-US"/>
          </a:p>
        </p:txBody>
      </p:sp>
    </p:spTree>
    <p:extLst>
      <p:ext uri="{BB962C8B-B14F-4D97-AF65-F5344CB8AC3E}">
        <p14:creationId xmlns:p14="http://schemas.microsoft.com/office/powerpoint/2010/main" val="97196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BBC8-789F-C598-7711-30526C4CF9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6E10F-C5A6-785F-9E46-AB8C1811C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67FC4E75-4B28-7472-A777-3E0AF8B35E3E}"/>
              </a:ext>
            </a:extLst>
          </p:cNvPr>
          <p:cNvSpPr>
            <a:spLocks noGrp="1"/>
          </p:cNvSpPr>
          <p:nvPr>
            <p:ph type="sldNum" sz="quarter" idx="12"/>
          </p:nvPr>
        </p:nvSpPr>
        <p:spPr/>
        <p:txBody>
          <a:bodyPr/>
          <a:lstStyle/>
          <a:p>
            <a:fld id="{7F72472B-C334-4A8F-BE9E-A62B457BC03B}" type="slidenum">
              <a:rPr lang="en-US" smtClean="0"/>
              <a:t>‹#›</a:t>
            </a:fld>
            <a:endParaRPr lang="en-US"/>
          </a:p>
        </p:txBody>
      </p:sp>
      <p:pic>
        <p:nvPicPr>
          <p:cNvPr id="7" name="Picture 2">
            <a:extLst>
              <a:ext uri="{FF2B5EF4-FFF2-40B4-BE49-F238E27FC236}">
                <a16:creationId xmlns:a16="http://schemas.microsoft.com/office/drawing/2014/main" id="{02260226-D996-10EE-0588-5C88705653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525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A413-D8A4-3170-A085-0EE6F01B4E67}"/>
              </a:ext>
            </a:extLst>
          </p:cNvPr>
          <p:cNvSpPr>
            <a:spLocks noGrp="1"/>
          </p:cNvSpPr>
          <p:nvPr>
            <p:ph type="title"/>
          </p:nvPr>
        </p:nvSpPr>
        <p:spPr>
          <a:xfrm>
            <a:off x="1390291" y="794892"/>
            <a:ext cx="7614001" cy="9303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699A7E-295D-FCC9-B428-CBE8665626E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6B6E69A-1693-C367-FAF3-C00844626E82}"/>
              </a:ext>
            </a:extLst>
          </p:cNvPr>
          <p:cNvSpPr>
            <a:spLocks noGrp="1"/>
          </p:cNvSpPr>
          <p:nvPr>
            <p:ph type="sldNum" sz="quarter" idx="12"/>
          </p:nvPr>
        </p:nvSpPr>
        <p:spPr/>
        <p:txBody>
          <a:bodyPr/>
          <a:lstStyle/>
          <a:p>
            <a:fld id="{7F72472B-C334-4A8F-BE9E-A62B457BC03B}" type="slidenum">
              <a:rPr lang="en-US" smtClean="0"/>
              <a:t>‹#›</a:t>
            </a:fld>
            <a:endParaRPr lang="en-US" dirty="0"/>
          </a:p>
        </p:txBody>
      </p:sp>
      <p:pic>
        <p:nvPicPr>
          <p:cNvPr id="1026" name="Picture 2">
            <a:extLst>
              <a:ext uri="{FF2B5EF4-FFF2-40B4-BE49-F238E27FC236}">
                <a16:creationId xmlns:a16="http://schemas.microsoft.com/office/drawing/2014/main" id="{27FA7C0C-83D4-46B4-871F-B049CA2C48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D65480-B275-4CED-8494-25081781FF7D}"/>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spTree>
    <p:extLst>
      <p:ext uri="{BB962C8B-B14F-4D97-AF65-F5344CB8AC3E}">
        <p14:creationId xmlns:p14="http://schemas.microsoft.com/office/powerpoint/2010/main" val="283316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EC89-BFD9-5FFB-59B3-001061917A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E399A-1A09-E781-550B-4C9F42F75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70C1C-B9DA-8C04-97AF-D7CEA6893AA5}"/>
              </a:ext>
            </a:extLst>
          </p:cNvPr>
          <p:cNvSpPr>
            <a:spLocks noGrp="1"/>
          </p:cNvSpPr>
          <p:nvPr>
            <p:ph type="dt" sz="half" idx="10"/>
          </p:nvPr>
        </p:nvSpPr>
        <p:spPr>
          <a:xfrm>
            <a:off x="838200" y="6356350"/>
            <a:ext cx="2743200" cy="365125"/>
          </a:xfrm>
          <a:prstGeom prst="rect">
            <a:avLst/>
          </a:prstGeom>
        </p:spPr>
        <p:txBody>
          <a:bodyPr/>
          <a:lstStyle/>
          <a:p>
            <a:fld id="{FF20E852-2FA0-4CC1-8B24-D8897122BACC}" type="datetimeFigureOut">
              <a:rPr lang="en-US" smtClean="0"/>
              <a:t>1/3/2023</a:t>
            </a:fld>
            <a:endParaRPr lang="en-US"/>
          </a:p>
        </p:txBody>
      </p:sp>
      <p:sp>
        <p:nvSpPr>
          <p:cNvPr id="6" name="Slide Number Placeholder 5">
            <a:extLst>
              <a:ext uri="{FF2B5EF4-FFF2-40B4-BE49-F238E27FC236}">
                <a16:creationId xmlns:a16="http://schemas.microsoft.com/office/drawing/2014/main" id="{189167AB-B0D6-D193-6981-A27A50712848}"/>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84571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5F23-1DF1-AD37-DBA4-A40741ABC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07296-75E8-E0EB-ECE9-C7A199746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A7792B-04A7-D080-154C-1A1A3691B1E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C84B5EF-9B05-E627-BB98-5800D60F449E}"/>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42419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6793-09CF-793D-9AAD-8D26FC3925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3A55B1-9FA9-973F-F472-17FE55D4C3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6277F-9770-C770-A360-2ED8B81209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F63DA1-5664-C2BC-14EE-89EEE9C8D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C29457-F5D0-B3F0-3224-C72AE70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6C39C0A-3CBA-6C4B-EE9C-5EC359A17BC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56773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F2A2E-318E-2F2A-4E34-D48A7BE2000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4BD19E2-13D7-10CE-955A-7E75B0A8DC9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586209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F9609A-F72D-536A-73E3-2797B25FB862}"/>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9279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1A6D-2055-79AC-241D-A7FE4AACF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A040A4-C220-9E62-A379-8BAA829CDE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0BADE3-2A31-250A-F4E8-951A52706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45BC1ACD-1CC4-166D-B345-AF6A2D9CDE36}"/>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05133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98D2-AEF5-B31C-4587-72EEF03FB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C0053-9CF8-AB07-1DFC-DE820DD07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882329-BB6D-93D8-B1D7-15F9D9A4F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8913DF8-1FEF-0A66-B436-3F0B67C35C81}"/>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91468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33AE3-9B83-56CC-C5AB-C64A82CBE3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1AD78D-F9DD-293B-40E3-E6898EB7DA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9A0D655-4B9A-2DBE-E49A-3FAC76AE405B}"/>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8446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E5429-B23C-0708-8D08-603813456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16194-48A0-05B7-6BC8-89D54F5914FE}"/>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76029BB-762C-19DC-0697-21270922CDB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23731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482478-0F0D-D506-0867-41B3F8481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4665E-7660-85A4-57DB-64C1D69A91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6D9296-DCCB-5662-BDC9-B63EEA2D9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2472B-C334-4A8F-BE9E-A62B457BC03B}" type="slidenum">
              <a:rPr lang="en-US" smtClean="0"/>
              <a:t>‹#›</a:t>
            </a:fld>
            <a:endParaRPr lang="en-US"/>
          </a:p>
        </p:txBody>
      </p:sp>
      <p:pic>
        <p:nvPicPr>
          <p:cNvPr id="7" name="Picture 4" descr="Five Steps of Emergency Management">
            <a:extLst>
              <a:ext uri="{FF2B5EF4-FFF2-40B4-BE49-F238E27FC236}">
                <a16:creationId xmlns:a16="http://schemas.microsoft.com/office/drawing/2014/main" id="{D89E6D6B-C0E4-4A6E-F6B9-766A997A57C0}"/>
              </a:ext>
            </a:extLst>
          </p:cNvPr>
          <p:cNvPicPr>
            <a:picLocks noChangeAspect="1" noChangeArrowheads="1"/>
          </p:cNvPicPr>
          <p:nvPr userDrawn="1"/>
        </p:nvPicPr>
        <p:blipFill>
          <a:blip r:embed="rId13">
            <a:alphaModFix amt="20000"/>
            <a:extLst>
              <a:ext uri="{28A0092B-C50C-407E-A947-70E740481C1C}">
                <a14:useLocalDpi xmlns:a14="http://schemas.microsoft.com/office/drawing/2010/main" val="0"/>
              </a:ext>
            </a:extLst>
          </a:blip>
          <a:srcRect/>
          <a:stretch>
            <a:fillRect/>
          </a:stretch>
        </p:blipFill>
        <p:spPr bwMode="auto">
          <a:xfrm>
            <a:off x="4504966" y="2500963"/>
            <a:ext cx="3103533" cy="31104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2CA360-E743-BE05-A551-D539109A8707}"/>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pic>
        <p:nvPicPr>
          <p:cNvPr id="11" name="Picture 2">
            <a:extLst>
              <a:ext uri="{FF2B5EF4-FFF2-40B4-BE49-F238E27FC236}">
                <a16:creationId xmlns:a16="http://schemas.microsoft.com/office/drawing/2014/main" id="{43680DB5-E875-18D7-2726-FD18CCC9FCB5}"/>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35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B37F6-1C3E-3C06-3E92-134E2F8BAE71}"/>
              </a:ext>
            </a:extLst>
          </p:cNvPr>
          <p:cNvSpPr>
            <a:spLocks noGrp="1"/>
          </p:cNvSpPr>
          <p:nvPr>
            <p:ph type="ctrTitle"/>
          </p:nvPr>
        </p:nvSpPr>
        <p:spPr>
          <a:xfrm>
            <a:off x="699714" y="5490971"/>
            <a:ext cx="6962072" cy="1159200"/>
          </a:xfrm>
        </p:spPr>
        <p:txBody>
          <a:bodyPr anchor="ctr">
            <a:normAutofit/>
          </a:bodyPr>
          <a:lstStyle/>
          <a:p>
            <a:pPr algn="l"/>
            <a:r>
              <a:rPr lang="en-US" sz="4000" dirty="0">
                <a:solidFill>
                  <a:srgbClr val="FFFFFF"/>
                </a:solidFill>
              </a:rPr>
              <a:t>Standby Generator Basics</a:t>
            </a:r>
          </a:p>
        </p:txBody>
      </p:sp>
      <p:sp>
        <p:nvSpPr>
          <p:cNvPr id="3" name="Subtitle 2">
            <a:extLst>
              <a:ext uri="{FF2B5EF4-FFF2-40B4-BE49-F238E27FC236}">
                <a16:creationId xmlns:a16="http://schemas.microsoft.com/office/drawing/2014/main" id="{4AD62A61-1E8F-C5AB-8BEC-82F8AB1486FB}"/>
              </a:ext>
            </a:extLst>
          </p:cNvPr>
          <p:cNvSpPr>
            <a:spLocks noGrp="1"/>
          </p:cNvSpPr>
          <p:nvPr>
            <p:ph type="subTitle" idx="1"/>
          </p:nvPr>
        </p:nvSpPr>
        <p:spPr>
          <a:xfrm>
            <a:off x="8456522" y="5633765"/>
            <a:ext cx="3408555" cy="873612"/>
          </a:xfrm>
        </p:spPr>
        <p:txBody>
          <a:bodyPr anchor="ctr">
            <a:normAutofit/>
          </a:bodyPr>
          <a:lstStyle/>
          <a:p>
            <a:pPr algn="l"/>
            <a:r>
              <a:rPr lang="en-US" sz="2000" dirty="0">
                <a:solidFill>
                  <a:srgbClr val="FFFFFF"/>
                </a:solidFill>
              </a:rPr>
              <a:t>WØON</a:t>
            </a:r>
          </a:p>
        </p:txBody>
      </p:sp>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7106"/>
            <a:ext cx="12192000" cy="3876010"/>
          </a:xfrm>
          <a:prstGeom prst="rect">
            <a:avLst/>
          </a:prstGeom>
        </p:spPr>
      </p:pic>
    </p:spTree>
    <p:extLst>
      <p:ext uri="{BB962C8B-B14F-4D97-AF65-F5344CB8AC3E}">
        <p14:creationId xmlns:p14="http://schemas.microsoft.com/office/powerpoint/2010/main" val="22471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BCE3-7F37-7C0F-E008-EF7F72747559}"/>
              </a:ext>
            </a:extLst>
          </p:cNvPr>
          <p:cNvSpPr>
            <a:spLocks noGrp="1"/>
          </p:cNvSpPr>
          <p:nvPr>
            <p:ph type="title"/>
          </p:nvPr>
        </p:nvSpPr>
        <p:spPr>
          <a:xfrm>
            <a:off x="1390291" y="794892"/>
            <a:ext cx="10152877" cy="930301"/>
          </a:xfrm>
        </p:spPr>
        <p:txBody>
          <a:bodyPr>
            <a:normAutofit fontScale="90000"/>
          </a:bodyPr>
          <a:lstStyle/>
          <a:p>
            <a:r>
              <a:rPr lang="en-US" dirty="0"/>
              <a:t>I want a generator but have no idea what I need</a:t>
            </a:r>
          </a:p>
        </p:txBody>
      </p:sp>
      <p:sp>
        <p:nvSpPr>
          <p:cNvPr id="3" name="Content Placeholder 2">
            <a:extLst>
              <a:ext uri="{FF2B5EF4-FFF2-40B4-BE49-F238E27FC236}">
                <a16:creationId xmlns:a16="http://schemas.microsoft.com/office/drawing/2014/main" id="{8AC857CC-B8F9-2D5A-419D-1619BB3BE914}"/>
              </a:ext>
            </a:extLst>
          </p:cNvPr>
          <p:cNvSpPr>
            <a:spLocks noGrp="1"/>
          </p:cNvSpPr>
          <p:nvPr>
            <p:ph idx="1"/>
          </p:nvPr>
        </p:nvSpPr>
        <p:spPr/>
        <p:txBody>
          <a:bodyPr>
            <a:normAutofit fontScale="62500" lnSpcReduction="20000"/>
          </a:bodyPr>
          <a:lstStyle/>
          <a:p>
            <a:r>
              <a:rPr lang="en-US" dirty="0"/>
              <a:t>It is about money, convenience and maybe local regulations.</a:t>
            </a:r>
          </a:p>
          <a:p>
            <a:r>
              <a:rPr lang="en-US" dirty="0"/>
              <a:t>The fuel consumption is like 0.6lb/HP/h, so even with a small generator say 3 KVA it can cost tens of</a:t>
            </a:r>
          </a:p>
          <a:p>
            <a:r>
              <a:rPr lang="en-US" dirty="0"/>
              <a:t>dollars a day. As fuel cost rise and supplies dwindle in an emergency, this is something to think about.</a:t>
            </a:r>
          </a:p>
          <a:p>
            <a:r>
              <a:rPr lang="en-US" dirty="0"/>
              <a:t>Local government regulations limit how much fuel you can store in the back yard, how much noise, how</a:t>
            </a:r>
          </a:p>
          <a:p>
            <a:r>
              <a:rPr lang="en-US" dirty="0"/>
              <a:t>much fumes (according to urban, industrial, rural etc.).</a:t>
            </a:r>
          </a:p>
          <a:p>
            <a:r>
              <a:rPr lang="en-US" dirty="0"/>
              <a:t>If you want to run the whole house, you have to go around and list everything there, and get its power</a:t>
            </a:r>
          </a:p>
          <a:p>
            <a:r>
              <a:rPr lang="en-US" dirty="0"/>
              <a:t>rating in Watts. If there are appliances with a motor more than 5-10 HP (unlikely except big </a:t>
            </a:r>
            <a:r>
              <a:rPr lang="en-US" dirty="0" err="1"/>
              <a:t>airconditioner</a:t>
            </a:r>
            <a:r>
              <a:rPr lang="en-US" dirty="0"/>
              <a:t>)</a:t>
            </a:r>
          </a:p>
          <a:p>
            <a:r>
              <a:rPr lang="en-US" dirty="0"/>
              <a:t>there may be special starting needs, and you need to consult a qualified installer. These</a:t>
            </a:r>
          </a:p>
          <a:p>
            <a:r>
              <a:rPr lang="en-US" dirty="0"/>
              <a:t>larger motors won't work with the smaller generators.</a:t>
            </a:r>
          </a:p>
          <a:p>
            <a:r>
              <a:rPr lang="en-US" dirty="0"/>
              <a:t>By adding up your house hold loads you can determine what is important to you. It will be between</a:t>
            </a:r>
          </a:p>
          <a:p>
            <a:r>
              <a:rPr lang="en-US" dirty="0"/>
              <a:t>availability of fuel, cost of operation, cost of equipment and the basics of living. If you want power for all</a:t>
            </a:r>
          </a:p>
          <a:p>
            <a:r>
              <a:rPr lang="en-US" dirty="0"/>
              <a:t>the appliance loads, it will guarantee a big expensive generator that may run under-loaded much of the</a:t>
            </a:r>
          </a:p>
          <a:p>
            <a:r>
              <a:rPr lang="en-US" dirty="0"/>
              <a:t>time. This may not be the best approach. There is a price for maximum convenience.</a:t>
            </a:r>
          </a:p>
        </p:txBody>
      </p:sp>
    </p:spTree>
    <p:extLst>
      <p:ext uri="{BB962C8B-B14F-4D97-AF65-F5344CB8AC3E}">
        <p14:creationId xmlns:p14="http://schemas.microsoft.com/office/powerpoint/2010/main" val="2705141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4CAF-4814-653B-3204-CF2EA9887B58}"/>
              </a:ext>
            </a:extLst>
          </p:cNvPr>
          <p:cNvSpPr>
            <a:spLocks noGrp="1"/>
          </p:cNvSpPr>
          <p:nvPr>
            <p:ph type="title"/>
          </p:nvPr>
        </p:nvSpPr>
        <p:spPr/>
        <p:txBody>
          <a:bodyPr/>
          <a:lstStyle/>
          <a:p>
            <a:r>
              <a:rPr lang="en-US" dirty="0"/>
              <a:t>Doing without</a:t>
            </a:r>
          </a:p>
        </p:txBody>
      </p:sp>
      <p:sp>
        <p:nvSpPr>
          <p:cNvPr id="3" name="Content Placeholder 2">
            <a:extLst>
              <a:ext uri="{FF2B5EF4-FFF2-40B4-BE49-F238E27FC236}">
                <a16:creationId xmlns:a16="http://schemas.microsoft.com/office/drawing/2014/main" id="{F7C7DF69-65F3-8CFE-945F-157098D20263}"/>
              </a:ext>
            </a:extLst>
          </p:cNvPr>
          <p:cNvSpPr>
            <a:spLocks noGrp="1"/>
          </p:cNvSpPr>
          <p:nvPr>
            <p:ph idx="1"/>
          </p:nvPr>
        </p:nvSpPr>
        <p:spPr/>
        <p:txBody>
          <a:bodyPr/>
          <a:lstStyle/>
          <a:p>
            <a:r>
              <a:rPr lang="en-US" dirty="0"/>
              <a:t>Next you may want to decide which of the appliances will run concurrently, which you will not use. You</a:t>
            </a:r>
          </a:p>
          <a:p>
            <a:r>
              <a:rPr lang="en-US" dirty="0"/>
              <a:t>will need the basics, such as water (well pump), sump pump, heat in winter, power to gas stoves and</a:t>
            </a:r>
          </a:p>
          <a:p>
            <a:r>
              <a:rPr lang="en-US" dirty="0"/>
              <a:t>power for an electric burner. It will be heaters, air-conditioners, stoves, driers, hot water that you can</a:t>
            </a:r>
          </a:p>
          <a:p>
            <a:r>
              <a:rPr lang="en-US" dirty="0"/>
              <a:t>marginalize. Make a plan for what lights can be used and what is necessary for you to live.</a:t>
            </a:r>
          </a:p>
        </p:txBody>
      </p:sp>
    </p:spTree>
    <p:extLst>
      <p:ext uri="{BB962C8B-B14F-4D97-AF65-F5344CB8AC3E}">
        <p14:creationId xmlns:p14="http://schemas.microsoft.com/office/powerpoint/2010/main" val="3948651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4CAF-4814-653B-3204-CF2EA9887B58}"/>
              </a:ext>
            </a:extLst>
          </p:cNvPr>
          <p:cNvSpPr>
            <a:spLocks noGrp="1"/>
          </p:cNvSpPr>
          <p:nvPr>
            <p:ph type="title"/>
          </p:nvPr>
        </p:nvSpPr>
        <p:spPr/>
        <p:txBody>
          <a:bodyPr/>
          <a:lstStyle/>
          <a:p>
            <a:r>
              <a:rPr lang="en-US" dirty="0"/>
              <a:t>Essential System</a:t>
            </a:r>
          </a:p>
        </p:txBody>
      </p:sp>
      <p:sp>
        <p:nvSpPr>
          <p:cNvPr id="3" name="Content Placeholder 2">
            <a:extLst>
              <a:ext uri="{FF2B5EF4-FFF2-40B4-BE49-F238E27FC236}">
                <a16:creationId xmlns:a16="http://schemas.microsoft.com/office/drawing/2014/main" id="{F7C7DF69-65F3-8CFE-945F-157098D20263}"/>
              </a:ext>
            </a:extLst>
          </p:cNvPr>
          <p:cNvSpPr>
            <a:spLocks noGrp="1"/>
          </p:cNvSpPr>
          <p:nvPr>
            <p:ph idx="1"/>
          </p:nvPr>
        </p:nvSpPr>
        <p:spPr/>
        <p:txBody>
          <a:bodyPr>
            <a:normAutofit/>
          </a:bodyPr>
          <a:lstStyle/>
          <a:p>
            <a:r>
              <a:rPr lang="en-US" sz="1800" dirty="0"/>
              <a:t>For a system without air-conditioners / heaters, I would start at 3-5KVA for the essentials, add more as</a:t>
            </a:r>
          </a:p>
          <a:p>
            <a:r>
              <a:rPr lang="en-US" sz="1800" dirty="0"/>
              <a:t>you deem fit.</a:t>
            </a:r>
          </a:p>
          <a:p>
            <a:r>
              <a:rPr lang="en-US" sz="1800" dirty="0"/>
              <a:t>Essential is refrigeration and some lights, and a microwave oven for most people. Maybe some TV,</a:t>
            </a:r>
          </a:p>
          <a:p>
            <a:r>
              <a:rPr lang="en-US" sz="1800" dirty="0"/>
              <a:t>phone and computer stuff. This will generally run from 3 to 5 KVA. The microwave (say 1500W) and</a:t>
            </a:r>
          </a:p>
          <a:p>
            <a:r>
              <a:rPr lang="en-US" sz="1800" dirty="0"/>
              <a:t>the refrigeration don't have to run at the same time, except for convenience. The cooking can be done by</a:t>
            </a:r>
          </a:p>
          <a:p>
            <a:r>
              <a:rPr lang="en-US" sz="1800" dirty="0"/>
              <a:t>gas (barbecue, camp stove </a:t>
            </a:r>
            <a:r>
              <a:rPr lang="en-US" sz="1800" dirty="0" err="1"/>
              <a:t>etc</a:t>
            </a:r>
            <a:r>
              <a:rPr lang="en-US" sz="1800" dirty="0"/>
              <a:t>). A kettle is 2.4KW, so it hogs close to the full output of a smaller</a:t>
            </a:r>
          </a:p>
          <a:p>
            <a:r>
              <a:rPr lang="en-US" sz="1800" dirty="0"/>
              <a:t>generator, you would have to turn everything else off except a light or two.</a:t>
            </a:r>
          </a:p>
          <a:p>
            <a:r>
              <a:rPr lang="en-US" sz="1800" dirty="0"/>
              <a:t>Larger sizes than around 5 KVA are not so much for essentials but convenience and comfort. If you need</a:t>
            </a:r>
          </a:p>
          <a:p>
            <a:r>
              <a:rPr lang="en-US" sz="1800" dirty="0"/>
              <a:t>power to run air-conditioning or heaters, add that on. All of the units that must run together. The others</a:t>
            </a:r>
          </a:p>
          <a:p>
            <a:r>
              <a:rPr lang="en-US" sz="1800" dirty="0"/>
              <a:t>will be disabled. There is no sharing, in that the generator must run all of them concurrently some of the</a:t>
            </a:r>
          </a:p>
          <a:p>
            <a:r>
              <a:rPr lang="en-US" sz="1800" dirty="0"/>
              <a:t>time. The sharing (when thermostat is off) is in the lower fuel usage.</a:t>
            </a:r>
          </a:p>
        </p:txBody>
      </p:sp>
    </p:spTree>
    <p:extLst>
      <p:ext uri="{BB962C8B-B14F-4D97-AF65-F5344CB8AC3E}">
        <p14:creationId xmlns:p14="http://schemas.microsoft.com/office/powerpoint/2010/main" val="229690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4CAF-4814-653B-3204-CF2EA9887B58}"/>
              </a:ext>
            </a:extLst>
          </p:cNvPr>
          <p:cNvSpPr>
            <a:spLocks noGrp="1"/>
          </p:cNvSpPr>
          <p:nvPr>
            <p:ph type="title"/>
          </p:nvPr>
        </p:nvSpPr>
        <p:spPr/>
        <p:txBody>
          <a:bodyPr/>
          <a:lstStyle/>
          <a:p>
            <a:r>
              <a:rPr lang="en-US" dirty="0"/>
              <a:t>Total power needs</a:t>
            </a:r>
          </a:p>
        </p:txBody>
      </p:sp>
      <p:sp>
        <p:nvSpPr>
          <p:cNvPr id="3" name="Content Placeholder 2">
            <a:extLst>
              <a:ext uri="{FF2B5EF4-FFF2-40B4-BE49-F238E27FC236}">
                <a16:creationId xmlns:a16="http://schemas.microsoft.com/office/drawing/2014/main" id="{F7C7DF69-65F3-8CFE-945F-157098D20263}"/>
              </a:ext>
            </a:extLst>
          </p:cNvPr>
          <p:cNvSpPr>
            <a:spLocks noGrp="1"/>
          </p:cNvSpPr>
          <p:nvPr>
            <p:ph idx="1"/>
          </p:nvPr>
        </p:nvSpPr>
        <p:spPr/>
        <p:txBody>
          <a:bodyPr>
            <a:normAutofit/>
          </a:bodyPr>
          <a:lstStyle/>
          <a:p>
            <a:r>
              <a:rPr lang="en-US" dirty="0"/>
              <a:t>Once you arrive at a total figure you need to add a bit more to allow for unforeseen, surges etc. </a:t>
            </a:r>
          </a:p>
          <a:p>
            <a:r>
              <a:rPr lang="en-US" dirty="0"/>
              <a:t>Allow 10% extra to the KW to allow for errors. Most generators have a surge rating that should accommodate small air-conditioners, but for large ones that are most of your KW rating, get consultation.</a:t>
            </a:r>
          </a:p>
          <a:p>
            <a:r>
              <a:rPr lang="en-US" dirty="0"/>
              <a:t>They may need three phase, special wiring, whatever. If there are several air-conditioners, hopefully they have timers so they all start at different times when first powered up. Otherwise you turn them on one at a time.</a:t>
            </a:r>
          </a:p>
        </p:txBody>
      </p:sp>
    </p:spTree>
    <p:extLst>
      <p:ext uri="{BB962C8B-B14F-4D97-AF65-F5344CB8AC3E}">
        <p14:creationId xmlns:p14="http://schemas.microsoft.com/office/powerpoint/2010/main" val="2345021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4CAF-4814-653B-3204-CF2EA9887B58}"/>
              </a:ext>
            </a:extLst>
          </p:cNvPr>
          <p:cNvSpPr>
            <a:spLocks noGrp="1"/>
          </p:cNvSpPr>
          <p:nvPr>
            <p:ph type="title"/>
          </p:nvPr>
        </p:nvSpPr>
        <p:spPr/>
        <p:txBody>
          <a:bodyPr/>
          <a:lstStyle/>
          <a:p>
            <a:r>
              <a:rPr lang="en-US" dirty="0"/>
              <a:t>Electrical horsepower</a:t>
            </a:r>
          </a:p>
        </p:txBody>
      </p:sp>
      <p:sp>
        <p:nvSpPr>
          <p:cNvPr id="3" name="Content Placeholder 2">
            <a:extLst>
              <a:ext uri="{FF2B5EF4-FFF2-40B4-BE49-F238E27FC236}">
                <a16:creationId xmlns:a16="http://schemas.microsoft.com/office/drawing/2014/main" id="{F7C7DF69-65F3-8CFE-945F-157098D20263}"/>
              </a:ext>
            </a:extLst>
          </p:cNvPr>
          <p:cNvSpPr>
            <a:spLocks noGrp="1"/>
          </p:cNvSpPr>
          <p:nvPr>
            <p:ph idx="1"/>
          </p:nvPr>
        </p:nvSpPr>
        <p:spPr/>
        <p:txBody>
          <a:bodyPr>
            <a:normAutofit fontScale="70000" lnSpcReduction="20000"/>
          </a:bodyPr>
          <a:lstStyle/>
          <a:p>
            <a:r>
              <a:rPr lang="en-US" dirty="0"/>
              <a:t>The horsepower used for electrical machines is defined as exactly 746 W. The nameplates on electrical motors show their power output, not their power input. Efficiency is defined as output divided by input.</a:t>
            </a:r>
          </a:p>
          <a:p>
            <a:r>
              <a:rPr lang="en-US" dirty="0"/>
              <a:t>Assuming that the motor is 86% efficient and assuming the output is 1 or unity. The output of 1 is divided by .86 to find that an input of 1.16 is required. We can use this unit factor of 1.16 to find the minimum Horsepower (HP) required to drive any generator we are looking at. It doesn’t account for all losses from the engine to the generator but does give us a good ball park figure to work with.</a:t>
            </a:r>
          </a:p>
          <a:p>
            <a:r>
              <a:rPr lang="en-US" dirty="0"/>
              <a:t>Let say we see a 3 KW generator and we need to know if it has a larger enough engine to drive it to max.</a:t>
            </a:r>
          </a:p>
          <a:p>
            <a:pPr lvl="1"/>
            <a:r>
              <a:rPr lang="en-US" dirty="0"/>
              <a:t>The minimum HP to drive that generator is (3,000 X 1.16) / 746 = 4.66 or 5 HP power. Now we know it will handle the generator and some room for surge.</a:t>
            </a:r>
          </a:p>
          <a:p>
            <a:pPr lvl="1"/>
            <a:r>
              <a:rPr lang="en-US" dirty="0"/>
              <a:t>If we know the HP and we want to know how many watts it can drive we simply work it as:</a:t>
            </a:r>
          </a:p>
          <a:p>
            <a:pPr lvl="2"/>
            <a:r>
              <a:rPr lang="en-US" dirty="0"/>
              <a:t>Watts = (HP of engine X 746) / 1.16</a:t>
            </a:r>
          </a:p>
          <a:p>
            <a:pPr lvl="2"/>
            <a:r>
              <a:rPr lang="en-US" dirty="0"/>
              <a:t>Say we see a 16HP engine so we can determine that it will drive:</a:t>
            </a:r>
          </a:p>
          <a:p>
            <a:pPr lvl="2"/>
            <a:r>
              <a:rPr lang="en-US" dirty="0"/>
              <a:t>Watts = (16 X 746) / 1.16 = 10,289 watts or 10 KW</a:t>
            </a:r>
          </a:p>
          <a:p>
            <a:pPr lvl="1"/>
            <a:r>
              <a:rPr lang="en-US" dirty="0"/>
              <a:t>If we see a 16HP engine on a 8KW generator we know that we have plenty of reserve for peak loads.</a:t>
            </a:r>
          </a:p>
        </p:txBody>
      </p:sp>
    </p:spTree>
    <p:extLst>
      <p:ext uri="{BB962C8B-B14F-4D97-AF65-F5344CB8AC3E}">
        <p14:creationId xmlns:p14="http://schemas.microsoft.com/office/powerpoint/2010/main" val="2163119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4CAF-4814-653B-3204-CF2EA9887B58}"/>
              </a:ext>
            </a:extLst>
          </p:cNvPr>
          <p:cNvSpPr>
            <a:spLocks noGrp="1"/>
          </p:cNvSpPr>
          <p:nvPr>
            <p:ph type="title"/>
          </p:nvPr>
        </p:nvSpPr>
        <p:spPr/>
        <p:txBody>
          <a:bodyPr/>
          <a:lstStyle/>
          <a:p>
            <a:r>
              <a:rPr lang="en-US" dirty="0"/>
              <a:t>Understand generator ratings</a:t>
            </a:r>
          </a:p>
        </p:txBody>
      </p:sp>
      <p:sp>
        <p:nvSpPr>
          <p:cNvPr id="3" name="Content Placeholder 2">
            <a:extLst>
              <a:ext uri="{FF2B5EF4-FFF2-40B4-BE49-F238E27FC236}">
                <a16:creationId xmlns:a16="http://schemas.microsoft.com/office/drawing/2014/main" id="{F7C7DF69-65F3-8CFE-945F-157098D20263}"/>
              </a:ext>
            </a:extLst>
          </p:cNvPr>
          <p:cNvSpPr>
            <a:spLocks noGrp="1"/>
          </p:cNvSpPr>
          <p:nvPr>
            <p:ph idx="1"/>
          </p:nvPr>
        </p:nvSpPr>
        <p:spPr/>
        <p:txBody>
          <a:bodyPr/>
          <a:lstStyle/>
          <a:p>
            <a:r>
              <a:rPr lang="en-US" dirty="0"/>
              <a:t>Finally, remember that the sum is KW. Buy a generator with at least that KW rating, or add 25% if you</a:t>
            </a:r>
          </a:p>
          <a:p>
            <a:r>
              <a:rPr lang="en-US" dirty="0"/>
              <a:t>buy by the KVA rating (assumes the generator is rated for 0.8 PF). This is important, because the engine</a:t>
            </a:r>
          </a:p>
          <a:p>
            <a:r>
              <a:rPr lang="en-US" dirty="0"/>
              <a:t>is probably the KW rating (20% less than the KVA rating).</a:t>
            </a:r>
          </a:p>
        </p:txBody>
      </p:sp>
    </p:spTree>
    <p:extLst>
      <p:ext uri="{BB962C8B-B14F-4D97-AF65-F5344CB8AC3E}">
        <p14:creationId xmlns:p14="http://schemas.microsoft.com/office/powerpoint/2010/main" val="1021374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4CAF-4814-653B-3204-CF2EA9887B58}"/>
              </a:ext>
            </a:extLst>
          </p:cNvPr>
          <p:cNvSpPr>
            <a:spLocks noGrp="1"/>
          </p:cNvSpPr>
          <p:nvPr>
            <p:ph type="title"/>
          </p:nvPr>
        </p:nvSpPr>
        <p:spPr/>
        <p:txBody>
          <a:bodyPr/>
          <a:lstStyle/>
          <a:p>
            <a:r>
              <a:rPr lang="en-US" dirty="0"/>
              <a:t>How you use it</a:t>
            </a:r>
          </a:p>
        </p:txBody>
      </p:sp>
      <p:sp>
        <p:nvSpPr>
          <p:cNvPr id="3" name="Content Placeholder 2">
            <a:extLst>
              <a:ext uri="{FF2B5EF4-FFF2-40B4-BE49-F238E27FC236}">
                <a16:creationId xmlns:a16="http://schemas.microsoft.com/office/drawing/2014/main" id="{F7C7DF69-65F3-8CFE-945F-157098D20263}"/>
              </a:ext>
            </a:extLst>
          </p:cNvPr>
          <p:cNvSpPr>
            <a:spLocks noGrp="1"/>
          </p:cNvSpPr>
          <p:nvPr>
            <p:ph idx="1"/>
          </p:nvPr>
        </p:nvSpPr>
        <p:spPr/>
        <p:txBody>
          <a:bodyPr>
            <a:normAutofit fontScale="92500" lnSpcReduction="10000"/>
          </a:bodyPr>
          <a:lstStyle/>
          <a:p>
            <a:r>
              <a:rPr lang="en-US" sz="2000" dirty="0"/>
              <a:t>Be aware that even small generators make a lot of carbon monoxide (CO), extremely toxic. People have died running them outdoors but near open windows.</a:t>
            </a:r>
          </a:p>
          <a:p>
            <a:r>
              <a:rPr lang="en-US" sz="2000" dirty="0"/>
              <a:t>It can be connected to the whole house by a change-over switch near the meter box. This is best done by an electrician. Have a ground bond for the generator. More than one ground stake is good. Put a current balance safety switch near the generator. This will not necessarily protect against faults in the generator making the frame alive. Have good insulated mats to stand on is cheap back-up insurance</a:t>
            </a:r>
          </a:p>
          <a:p>
            <a:r>
              <a:rPr lang="en-US" sz="2000" dirty="0"/>
              <a:t>There should be an overload circuit breaker near the generator too. You can buy combined overload and safety switch with a couple of outlets for small generators - builders need them.</a:t>
            </a:r>
          </a:p>
          <a:p>
            <a:r>
              <a:rPr lang="en-US" sz="2000" dirty="0"/>
              <a:t>The whole house setup can be a nuisance with small generators, especially if you have kids. In this case you can just run out a cable to the kitchen, then a distribution board with outlets for fridge, microwave and a couple of stand lamps or desk lamps. A lot of people only run it enough to keep the fridge cold.</a:t>
            </a:r>
          </a:p>
          <a:p>
            <a:r>
              <a:rPr lang="en-US" sz="2000" dirty="0"/>
              <a:t>Have alternative lighting, torches, etc. Small generators often don't have enough fuel tank for 24 hours run. You need to stop them for refueling, so need lights. The sine wave inverter types are better in that the RPM can vary, they generate correct voltage and frequency and automatically speed up for bigger loads, save fuel that way. Always switch off then stop the engine, start the engine then switch on. Not doing this can burn small transformers out. (So never run out of fuel either).</a:t>
            </a:r>
          </a:p>
        </p:txBody>
      </p:sp>
    </p:spTree>
    <p:extLst>
      <p:ext uri="{BB962C8B-B14F-4D97-AF65-F5344CB8AC3E}">
        <p14:creationId xmlns:p14="http://schemas.microsoft.com/office/powerpoint/2010/main" val="2439621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4CAF-4814-653B-3204-CF2EA9887B58}"/>
              </a:ext>
            </a:extLst>
          </p:cNvPr>
          <p:cNvSpPr>
            <a:spLocks noGrp="1"/>
          </p:cNvSpPr>
          <p:nvPr>
            <p:ph type="title"/>
          </p:nvPr>
        </p:nvSpPr>
        <p:spPr/>
        <p:txBody>
          <a:bodyPr/>
          <a:lstStyle/>
          <a:p>
            <a:r>
              <a:rPr lang="en-US" dirty="0"/>
              <a:t>Size the Electric Generator</a:t>
            </a:r>
          </a:p>
        </p:txBody>
      </p:sp>
      <p:sp>
        <p:nvSpPr>
          <p:cNvPr id="3" name="Content Placeholder 2">
            <a:extLst>
              <a:ext uri="{FF2B5EF4-FFF2-40B4-BE49-F238E27FC236}">
                <a16:creationId xmlns:a16="http://schemas.microsoft.com/office/drawing/2014/main" id="{F7C7DF69-65F3-8CFE-945F-157098D20263}"/>
              </a:ext>
            </a:extLst>
          </p:cNvPr>
          <p:cNvSpPr>
            <a:spLocks noGrp="1"/>
          </p:cNvSpPr>
          <p:nvPr>
            <p:ph idx="1"/>
          </p:nvPr>
        </p:nvSpPr>
        <p:spPr/>
        <p:txBody>
          <a:bodyPr>
            <a:normAutofit fontScale="62500" lnSpcReduction="20000"/>
          </a:bodyPr>
          <a:lstStyle/>
          <a:p>
            <a:r>
              <a:rPr lang="en-US" dirty="0"/>
              <a:t>A home electric generator is a valuable addition to just about any home, but even more so if you live in an area that suffers from extensive seasonal storms. In these areas, it is not uncommon to be without power for days at a time. Having a reliable and properly-sized electric generator will help you get through those difficult days until the power company is able to restore the electricity to your area. There is a fine line, however, between purchasing too much generator and not enough. Here is how to properly size a home electric generator.</a:t>
            </a:r>
          </a:p>
          <a:p>
            <a:r>
              <a:rPr lang="en-US" dirty="0"/>
              <a:t>Before you head out to the home improvement store to look for a home electric generator, you need to have an understanding of how much wattage your essential appliances are using now. This will give you an idea of what size generator will suit your needs.</a:t>
            </a:r>
          </a:p>
          <a:p>
            <a:r>
              <a:rPr lang="en-US" dirty="0"/>
              <a:t>One way to calculate your wattage is to use an ammeter. The ammeter is placed in-line with each appliance and it reads the amount of electricity being used by that appliance. You can purchase one and do this yourself, or you can hire an electrician to take the readings for you. Keep in mind that if you purchase the ammeter yourself, it will probably cost less than hiring an electrician and you'll have the ammeter for whenever you may need it again.</a:t>
            </a:r>
          </a:p>
          <a:p>
            <a:r>
              <a:rPr lang="en-US" dirty="0"/>
              <a:t>Once you have all of your appliances and their electricity usage written down, add all of the wattage up. This will be a baseline number for your generator needs. If you don't want to put out the money for either the ammeter or the electrician, you can still find the numbers you need. Each appliance has an informational label somewhere on its body. Find the label (or</a:t>
            </a:r>
          </a:p>
          <a:p>
            <a:r>
              <a:rPr lang="en-US" dirty="0"/>
              <a:t>look in the manuals if you still have them) and look for the wattage number.</a:t>
            </a:r>
          </a:p>
        </p:txBody>
      </p:sp>
    </p:spTree>
    <p:extLst>
      <p:ext uri="{BB962C8B-B14F-4D97-AF65-F5344CB8AC3E}">
        <p14:creationId xmlns:p14="http://schemas.microsoft.com/office/powerpoint/2010/main" val="3236854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61BE-07C5-6B53-3B9A-12069EFEB586}"/>
              </a:ext>
            </a:extLst>
          </p:cNvPr>
          <p:cNvSpPr>
            <a:spLocks noGrp="1"/>
          </p:cNvSpPr>
          <p:nvPr>
            <p:ph type="title"/>
          </p:nvPr>
        </p:nvSpPr>
        <p:spPr/>
        <p:txBody>
          <a:bodyPr/>
          <a:lstStyle/>
          <a:p>
            <a:r>
              <a:rPr lang="en-US" dirty="0"/>
              <a:t>Size the Electric Generator</a:t>
            </a:r>
          </a:p>
        </p:txBody>
      </p:sp>
      <p:sp>
        <p:nvSpPr>
          <p:cNvPr id="3" name="Content Placeholder 2">
            <a:extLst>
              <a:ext uri="{FF2B5EF4-FFF2-40B4-BE49-F238E27FC236}">
                <a16:creationId xmlns:a16="http://schemas.microsoft.com/office/drawing/2014/main" id="{424C45E4-8704-9407-5D92-05A32EF84427}"/>
              </a:ext>
            </a:extLst>
          </p:cNvPr>
          <p:cNvSpPr>
            <a:spLocks noGrp="1"/>
          </p:cNvSpPr>
          <p:nvPr>
            <p:ph idx="1"/>
          </p:nvPr>
        </p:nvSpPr>
        <p:spPr/>
        <p:txBody>
          <a:bodyPr>
            <a:normAutofit fontScale="85000" lnSpcReduction="20000"/>
          </a:bodyPr>
          <a:lstStyle/>
          <a:p>
            <a:r>
              <a:rPr lang="en-US" dirty="0"/>
              <a:t>If watts are not included on the label, find the voltage and amperage. </a:t>
            </a:r>
          </a:p>
          <a:p>
            <a:r>
              <a:rPr lang="en-US" dirty="0"/>
              <a:t>You can determine the watts of the appliance by using the following calculation: </a:t>
            </a:r>
            <a:br>
              <a:rPr lang="en-US" dirty="0"/>
            </a:br>
            <a:r>
              <a:rPr lang="en-US" b="1" dirty="0"/>
              <a:t>volts x amps = watts</a:t>
            </a:r>
          </a:p>
          <a:p>
            <a:r>
              <a:rPr lang="en-US" dirty="0"/>
              <a:t>Some of the larger appliances in your home require more power to start than they do to run (sometimes as much as three times more). This is important to keep in mind when tallying your wattage needs. </a:t>
            </a:r>
          </a:p>
          <a:p>
            <a:pPr lvl="1"/>
            <a:r>
              <a:rPr lang="en-US" dirty="0"/>
              <a:t>Find out which appliance draws the largest startup load and add that difference to your wattage needs. </a:t>
            </a:r>
          </a:p>
          <a:p>
            <a:pPr lvl="1"/>
            <a:r>
              <a:rPr lang="en-US" dirty="0"/>
              <a:t>You don't need to add all of the startup differences, only the largest, because the appliances will not all be starting up at the same time.</a:t>
            </a:r>
          </a:p>
          <a:p>
            <a:r>
              <a:rPr lang="en-US" dirty="0"/>
              <a:t>Now that you have your total calculations, add another 20 percent to the number.</a:t>
            </a:r>
          </a:p>
          <a:p>
            <a:pPr lvl="1"/>
            <a:r>
              <a:rPr lang="en-US" dirty="0"/>
              <a:t>This will allow your generator a little breathing room and you'll have the power necessary if you add any smaller appliances at any point in the future. </a:t>
            </a:r>
          </a:p>
          <a:p>
            <a:pPr lvl="1"/>
            <a:r>
              <a:rPr lang="en-US" dirty="0"/>
              <a:t>It will also help your home electric generator to last longer because it won't be working as hard.</a:t>
            </a:r>
          </a:p>
          <a:p>
            <a:endParaRPr lang="en-US" dirty="0"/>
          </a:p>
        </p:txBody>
      </p:sp>
    </p:spTree>
    <p:extLst>
      <p:ext uri="{BB962C8B-B14F-4D97-AF65-F5344CB8AC3E}">
        <p14:creationId xmlns:p14="http://schemas.microsoft.com/office/powerpoint/2010/main" val="332745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Generator Tips &amp; Warnings</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normAutofit fontScale="92500" lnSpcReduction="10000"/>
          </a:bodyPr>
          <a:lstStyle/>
          <a:p>
            <a:r>
              <a:rPr lang="en-US" dirty="0"/>
              <a:t>Choose only from among generators that adhere to emission regulations and feature certain safety features like automatic shut-offs in case of overheating or oil pressure loss.</a:t>
            </a:r>
          </a:p>
          <a:p>
            <a:r>
              <a:rPr lang="en-US" dirty="0"/>
              <a:t>Don’t let the generator run out of fuel.</a:t>
            </a:r>
          </a:p>
          <a:p>
            <a:r>
              <a:rPr lang="en-US" dirty="0"/>
              <a:t>Use a combined overload, safety switch and outlet box.</a:t>
            </a:r>
          </a:p>
          <a:p>
            <a:r>
              <a:rPr lang="en-US" dirty="0"/>
              <a:t>For electronics, be safe and use a generator with a built in sine wave inverter.</a:t>
            </a:r>
          </a:p>
          <a:p>
            <a:r>
              <a:rPr lang="en-US" dirty="0"/>
              <a:t>If you use both 120 outlets or the 220 plug, use a current balance safety switch near the generator.</a:t>
            </a:r>
          </a:p>
          <a:p>
            <a:r>
              <a:rPr lang="en-US" dirty="0"/>
              <a:t>Turn your generator off and let it cool down before you fuel it.</a:t>
            </a:r>
          </a:p>
          <a:p>
            <a:r>
              <a:rPr lang="en-US" dirty="0"/>
              <a:t>Check the generator voltage before you plug into it.</a:t>
            </a:r>
          </a:p>
        </p:txBody>
      </p:sp>
    </p:spTree>
    <p:extLst>
      <p:ext uri="{BB962C8B-B14F-4D97-AF65-F5344CB8AC3E}">
        <p14:creationId xmlns:p14="http://schemas.microsoft.com/office/powerpoint/2010/main" val="3169709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a:xfrm>
            <a:off x="1390291" y="794892"/>
            <a:ext cx="9691151" cy="930301"/>
          </a:xfrm>
        </p:spPr>
        <p:txBody>
          <a:bodyPr>
            <a:noAutofit/>
          </a:bodyPr>
          <a:lstStyle/>
          <a:p>
            <a:r>
              <a:rPr lang="en-US" sz="3600" dirty="0"/>
              <a:t>Know your electrical Needs </a:t>
            </a:r>
            <a:br>
              <a:rPr lang="en-US" sz="3600" dirty="0"/>
            </a:br>
            <a:r>
              <a:rPr lang="en-US" sz="3600" dirty="0"/>
              <a:t>Make a list of home loads in watts</a:t>
            </a:r>
          </a:p>
        </p:txBody>
      </p:sp>
      <p:pic>
        <p:nvPicPr>
          <p:cNvPr id="5" name="Picture 4">
            <a:extLst>
              <a:ext uri="{FF2B5EF4-FFF2-40B4-BE49-F238E27FC236}">
                <a16:creationId xmlns:a16="http://schemas.microsoft.com/office/drawing/2014/main" id="{3AC85431-6410-18F0-2382-442DFB142A4F}"/>
              </a:ext>
            </a:extLst>
          </p:cNvPr>
          <p:cNvPicPr>
            <a:picLocks noChangeAspect="1"/>
          </p:cNvPicPr>
          <p:nvPr/>
        </p:nvPicPr>
        <p:blipFill>
          <a:blip r:embed="rId2"/>
          <a:stretch>
            <a:fillRect/>
          </a:stretch>
        </p:blipFill>
        <p:spPr>
          <a:xfrm>
            <a:off x="3358211" y="1828800"/>
            <a:ext cx="5475578" cy="4388138"/>
          </a:xfrm>
          <a:prstGeom prst="rect">
            <a:avLst/>
          </a:prstGeom>
        </p:spPr>
      </p:pic>
    </p:spTree>
    <p:extLst>
      <p:ext uri="{BB962C8B-B14F-4D97-AF65-F5344CB8AC3E}">
        <p14:creationId xmlns:p14="http://schemas.microsoft.com/office/powerpoint/2010/main" val="2773881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Know Your Requirements</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lstStyle/>
          <a:p>
            <a:pPr marL="0" indent="0">
              <a:buNone/>
            </a:pPr>
            <a:r>
              <a:rPr lang="en-US" dirty="0"/>
              <a:t>It is always better to dive deep into your power generation requirements before making a choice. You can do this in the following ways:</a:t>
            </a:r>
          </a:p>
          <a:p>
            <a:pPr lvl="1"/>
            <a:r>
              <a:rPr lang="en-US" dirty="0"/>
              <a:t>Make a list of the items that need to be powered by the generator</a:t>
            </a:r>
          </a:p>
          <a:p>
            <a:pPr lvl="1"/>
            <a:r>
              <a:rPr lang="en-US" dirty="0"/>
              <a:t>Make a note of the starting and running wattage of the respective items; see power consumption chart.</a:t>
            </a:r>
          </a:p>
          <a:p>
            <a:pPr lvl="1"/>
            <a:r>
              <a:rPr lang="en-US" dirty="0"/>
              <a:t>Calculate the total power requirements in KVA or KW</a:t>
            </a:r>
          </a:p>
        </p:txBody>
      </p:sp>
    </p:spTree>
    <p:extLst>
      <p:ext uri="{BB962C8B-B14F-4D97-AF65-F5344CB8AC3E}">
        <p14:creationId xmlns:p14="http://schemas.microsoft.com/office/powerpoint/2010/main" val="863031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a:xfrm>
            <a:off x="1390291" y="794892"/>
            <a:ext cx="10801709" cy="930301"/>
          </a:xfrm>
        </p:spPr>
        <p:txBody>
          <a:bodyPr>
            <a:normAutofit/>
          </a:bodyPr>
          <a:lstStyle/>
          <a:p>
            <a:r>
              <a:rPr lang="en-US" dirty="0"/>
              <a:t>How to Find the Starting and Running Wattage</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lstStyle/>
          <a:p>
            <a:r>
              <a:rPr lang="en-US" dirty="0"/>
              <a:t>Getting the right starting and running wattage of the devices you intend to power is crucial for calculating the accurate power requirements. </a:t>
            </a:r>
          </a:p>
          <a:p>
            <a:r>
              <a:rPr lang="en-US" dirty="0"/>
              <a:t>Normally, you will find these in the identification plate or the owner’s manual in the buyer's kit of each respective device, tool, appliance, or other electrical equipment.</a:t>
            </a:r>
          </a:p>
        </p:txBody>
      </p:sp>
    </p:spTree>
    <p:extLst>
      <p:ext uri="{BB962C8B-B14F-4D97-AF65-F5344CB8AC3E}">
        <p14:creationId xmlns:p14="http://schemas.microsoft.com/office/powerpoint/2010/main" val="1315315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Ampere - Watt Conversion</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normAutofit fontScale="92500" lnSpcReduction="10000"/>
          </a:bodyPr>
          <a:lstStyle/>
          <a:p>
            <a:r>
              <a:rPr lang="en-US" sz="2000" dirty="0"/>
              <a:t>When working with generators you are working with AC. In this case you are working with AC at 60 Hz.</a:t>
            </a:r>
          </a:p>
          <a:p>
            <a:r>
              <a:rPr lang="en-US" sz="2000" dirty="0"/>
              <a:t>You may often find power requirements of tools stated in amperes. Use one the following formulas:</a:t>
            </a:r>
          </a:p>
          <a:p>
            <a:pPr lvl="1"/>
            <a:r>
              <a:rPr lang="en-US" sz="1600" dirty="0"/>
              <a:t>For resistive load: Wattage = amperes x volts</a:t>
            </a:r>
          </a:p>
          <a:p>
            <a:pPr lvl="1"/>
            <a:r>
              <a:rPr lang="en-US" sz="1600" dirty="0"/>
              <a:t>For reactive load: Wattage = (amperes x volts) x load factor</a:t>
            </a:r>
          </a:p>
          <a:p>
            <a:r>
              <a:rPr lang="en-US" sz="2000" dirty="0"/>
              <a:t>A load factor is what we call a Power Factor. </a:t>
            </a:r>
          </a:p>
          <a:p>
            <a:r>
              <a:rPr lang="en-US" sz="2000" dirty="0"/>
              <a:t>The Power Factor (PF or pf) is a number between 0 and unity or 1 and is generally expressed as a percentage. A PF = 0.8 would be 80%. </a:t>
            </a:r>
          </a:p>
          <a:p>
            <a:r>
              <a:rPr lang="en-US" sz="2000" dirty="0"/>
              <a:t>If the label shows PFC of 98%, it means that the equipment’s Power Factor has been Corrected to 98%. </a:t>
            </a:r>
          </a:p>
          <a:p>
            <a:r>
              <a:rPr lang="en-US" sz="2000" dirty="0"/>
              <a:t>A PF is either linear or non-linear. Linear means the circuit is passive or nearly resistive and a non-linear means it has non-linear devices that represent the load. </a:t>
            </a:r>
          </a:p>
          <a:p>
            <a:r>
              <a:rPr lang="en-US" sz="2000" dirty="0"/>
              <a:t>For our purpose we will assume all will be non-linear and we are not going to worry about if it is leading or lagging. </a:t>
            </a:r>
          </a:p>
          <a:p>
            <a:r>
              <a:rPr lang="en-US" sz="2000" dirty="0"/>
              <a:t>All we care about at this point is what to do with a label that has a PF or a PFC. For our purpose we will treat both the same and call it load factor.</a:t>
            </a:r>
          </a:p>
        </p:txBody>
      </p:sp>
    </p:spTree>
    <p:extLst>
      <p:ext uri="{BB962C8B-B14F-4D97-AF65-F5344CB8AC3E}">
        <p14:creationId xmlns:p14="http://schemas.microsoft.com/office/powerpoint/2010/main" val="689185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Power Requirement Charting</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lstStyle/>
          <a:p>
            <a:r>
              <a:rPr lang="en-US" dirty="0"/>
              <a:t>It often happens that you lose the owner's manual or for some reason can't find the power requirement specification of the tools and/or other electrical devices you're running. </a:t>
            </a:r>
          </a:p>
          <a:p>
            <a:r>
              <a:rPr lang="en-US" dirty="0"/>
              <a:t>Here is a sample power consumption chart that demonstrates some of the typical wattages used for common appliances and tools.</a:t>
            </a:r>
          </a:p>
        </p:txBody>
      </p:sp>
    </p:spTree>
    <p:extLst>
      <p:ext uri="{BB962C8B-B14F-4D97-AF65-F5344CB8AC3E}">
        <p14:creationId xmlns:p14="http://schemas.microsoft.com/office/powerpoint/2010/main" val="2471344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Motor Starting Loads</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lstStyle/>
          <a:p>
            <a:r>
              <a:rPr lang="en-US" dirty="0"/>
              <a:t>Motors that give run current but do not give starting current can be added with a simple rule of thumb.</a:t>
            </a:r>
          </a:p>
          <a:p>
            <a:r>
              <a:rPr lang="en-US" dirty="0"/>
              <a:t>Multiply the running current by 7 to get the peak starting current. This is a good safe value to use.</a:t>
            </a:r>
          </a:p>
          <a:p>
            <a:r>
              <a:rPr lang="en-US" dirty="0"/>
              <a:t>Starting Wattage = Voltage X (Running Current X 7)</a:t>
            </a:r>
          </a:p>
        </p:txBody>
      </p:sp>
    </p:spTree>
    <p:extLst>
      <p:ext uri="{BB962C8B-B14F-4D97-AF65-F5344CB8AC3E}">
        <p14:creationId xmlns:p14="http://schemas.microsoft.com/office/powerpoint/2010/main" val="1433765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Power Consumption Chart</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lstStyle/>
          <a:p>
            <a:r>
              <a:rPr lang="en-US" dirty="0"/>
              <a:t>This chart is provided as an example as to how wattage varies between various electrical devices. It is not</a:t>
            </a:r>
          </a:p>
          <a:p>
            <a:r>
              <a:rPr lang="en-US" dirty="0"/>
              <a:t>meant to be a strict guide to calculate your requirements. For the most accurate calculations refer to the</a:t>
            </a:r>
          </a:p>
          <a:p>
            <a:r>
              <a:rPr lang="en-US" dirty="0"/>
              <a:t>owners manual of each device, tool, appliance, etc., or most preferably, consult a professional electrician:</a:t>
            </a:r>
          </a:p>
        </p:txBody>
      </p:sp>
    </p:spTree>
    <p:extLst>
      <p:ext uri="{BB962C8B-B14F-4D97-AF65-F5344CB8AC3E}">
        <p14:creationId xmlns:p14="http://schemas.microsoft.com/office/powerpoint/2010/main" val="720214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4EBA12-481A-30FA-8A4E-8C070F67EBFE}"/>
              </a:ext>
            </a:extLst>
          </p:cNvPr>
          <p:cNvPicPr>
            <a:picLocks noChangeAspect="1"/>
          </p:cNvPicPr>
          <p:nvPr/>
        </p:nvPicPr>
        <p:blipFill>
          <a:blip r:embed="rId2"/>
          <a:stretch>
            <a:fillRect/>
          </a:stretch>
        </p:blipFill>
        <p:spPr>
          <a:xfrm>
            <a:off x="6368692" y="762392"/>
            <a:ext cx="5544324" cy="247685"/>
          </a:xfrm>
          <a:prstGeom prst="rect">
            <a:avLst/>
          </a:prstGeom>
        </p:spPr>
      </p:pic>
      <p:pic>
        <p:nvPicPr>
          <p:cNvPr id="11" name="Picture 10">
            <a:extLst>
              <a:ext uri="{FF2B5EF4-FFF2-40B4-BE49-F238E27FC236}">
                <a16:creationId xmlns:a16="http://schemas.microsoft.com/office/drawing/2014/main" id="{C5D2E9A9-871C-D9A5-5FC7-9D95E4F70C39}"/>
              </a:ext>
            </a:extLst>
          </p:cNvPr>
          <p:cNvPicPr>
            <a:picLocks noChangeAspect="1"/>
          </p:cNvPicPr>
          <p:nvPr/>
        </p:nvPicPr>
        <p:blipFill>
          <a:blip r:embed="rId3"/>
          <a:stretch>
            <a:fillRect/>
          </a:stretch>
        </p:blipFill>
        <p:spPr>
          <a:xfrm>
            <a:off x="838200" y="781246"/>
            <a:ext cx="5506218" cy="4639322"/>
          </a:xfrm>
          <a:prstGeom prst="rect">
            <a:avLst/>
          </a:prstGeom>
        </p:spPr>
      </p:pic>
      <p:pic>
        <p:nvPicPr>
          <p:cNvPr id="13" name="Picture 12">
            <a:extLst>
              <a:ext uri="{FF2B5EF4-FFF2-40B4-BE49-F238E27FC236}">
                <a16:creationId xmlns:a16="http://schemas.microsoft.com/office/drawing/2014/main" id="{C8965393-7524-9645-64C4-811121183F31}"/>
              </a:ext>
            </a:extLst>
          </p:cNvPr>
          <p:cNvPicPr>
            <a:picLocks noChangeAspect="1"/>
          </p:cNvPicPr>
          <p:nvPr/>
        </p:nvPicPr>
        <p:blipFill>
          <a:blip r:embed="rId4"/>
          <a:stretch>
            <a:fillRect/>
          </a:stretch>
        </p:blipFill>
        <p:spPr>
          <a:xfrm>
            <a:off x="6397172" y="1012014"/>
            <a:ext cx="5506218" cy="3419952"/>
          </a:xfrm>
          <a:prstGeom prst="rect">
            <a:avLst/>
          </a:prstGeom>
        </p:spPr>
      </p:pic>
      <p:sp>
        <p:nvSpPr>
          <p:cNvPr id="15" name="TextBox 14">
            <a:extLst>
              <a:ext uri="{FF2B5EF4-FFF2-40B4-BE49-F238E27FC236}">
                <a16:creationId xmlns:a16="http://schemas.microsoft.com/office/drawing/2014/main" id="{38B5A362-0C6C-36B2-A47F-6869D7272414}"/>
              </a:ext>
            </a:extLst>
          </p:cNvPr>
          <p:cNvSpPr txBox="1"/>
          <p:nvPr/>
        </p:nvSpPr>
        <p:spPr>
          <a:xfrm>
            <a:off x="6355533" y="4467171"/>
            <a:ext cx="5728486" cy="1477328"/>
          </a:xfrm>
          <a:prstGeom prst="rect">
            <a:avLst/>
          </a:prstGeom>
          <a:noFill/>
        </p:spPr>
        <p:txBody>
          <a:bodyPr wrap="square">
            <a:spAutoFit/>
          </a:bodyPr>
          <a:lstStyle/>
          <a:p>
            <a:r>
              <a:rPr lang="en-US" dirty="0"/>
              <a:t>The chart is simply provided as an example to demonstrate how starting and running wattages differ, and how each device has specific consumption needs. If you have questions over any particular items you can contact the manufacturer or consult an electrician.</a:t>
            </a:r>
          </a:p>
        </p:txBody>
      </p:sp>
    </p:spTree>
    <p:extLst>
      <p:ext uri="{BB962C8B-B14F-4D97-AF65-F5344CB8AC3E}">
        <p14:creationId xmlns:p14="http://schemas.microsoft.com/office/powerpoint/2010/main" val="2397425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Different ways of Calculating</a:t>
            </a:r>
          </a:p>
        </p:txBody>
      </p:sp>
      <p:sp>
        <p:nvSpPr>
          <p:cNvPr id="3" name="Content Placeholder 2">
            <a:extLst>
              <a:ext uri="{FF2B5EF4-FFF2-40B4-BE49-F238E27FC236}">
                <a16:creationId xmlns:a16="http://schemas.microsoft.com/office/drawing/2014/main" id="{C6848348-A276-00BA-C4FE-19FE1813753A}"/>
              </a:ext>
            </a:extLst>
          </p:cNvPr>
          <p:cNvSpPr>
            <a:spLocks noGrp="1"/>
          </p:cNvSpPr>
          <p:nvPr>
            <p:ph idx="1"/>
          </p:nvPr>
        </p:nvSpPr>
        <p:spPr/>
        <p:txBody>
          <a:bodyPr>
            <a:normAutofit fontScale="77500" lnSpcReduction="20000"/>
          </a:bodyPr>
          <a:lstStyle/>
          <a:p>
            <a:pPr marL="0" indent="0">
              <a:buNone/>
            </a:pPr>
            <a:r>
              <a:rPr lang="en-US" dirty="0"/>
              <a:t>Depending upon the type and number of devices, and the way the generator is scheduled to be used, there are a few different ways of calculating power requirements:</a:t>
            </a:r>
          </a:p>
          <a:p>
            <a:pPr lvl="1"/>
            <a:r>
              <a:rPr lang="en-US" dirty="0"/>
              <a:t>Single motor running (Furnace Fan Running)</a:t>
            </a:r>
          </a:p>
          <a:p>
            <a:pPr lvl="1"/>
            <a:r>
              <a:rPr lang="en-US" dirty="0"/>
              <a:t>Multiple motors running simultaneously (Fan and Freezer running)</a:t>
            </a:r>
          </a:p>
          <a:p>
            <a:pPr lvl="1"/>
            <a:r>
              <a:rPr lang="en-US" dirty="0"/>
              <a:t>No electric motors.</a:t>
            </a:r>
          </a:p>
          <a:p>
            <a:pPr lvl="1"/>
            <a:r>
              <a:rPr lang="en-US" dirty="0"/>
              <a:t>Advantages of choosing the right size generator: Now that you have an idea on how to choose the appropriate size of generator to suit your needs, here's just a few of the benefits obtained by going through that process:</a:t>
            </a:r>
          </a:p>
          <a:p>
            <a:pPr marL="0" indent="0">
              <a:buNone/>
            </a:pPr>
            <a:r>
              <a:rPr lang="en-US" dirty="0"/>
              <a:t>No unexpected system failures</a:t>
            </a:r>
          </a:p>
          <a:p>
            <a:pPr lvl="1"/>
            <a:r>
              <a:rPr lang="en-US" dirty="0"/>
              <a:t>No shutdowns due to capacity overload</a:t>
            </a:r>
          </a:p>
          <a:p>
            <a:pPr lvl="1"/>
            <a:r>
              <a:rPr lang="en-US" dirty="0"/>
              <a:t>Increased longevity of the generator</a:t>
            </a:r>
          </a:p>
          <a:p>
            <a:pPr lvl="1"/>
            <a:r>
              <a:rPr lang="en-US" dirty="0"/>
              <a:t>Guaranteed performance</a:t>
            </a:r>
          </a:p>
          <a:p>
            <a:pPr lvl="1"/>
            <a:r>
              <a:rPr lang="en-US" dirty="0"/>
              <a:t>Smoother hassle-free maintenance</a:t>
            </a:r>
          </a:p>
          <a:p>
            <a:pPr lvl="1"/>
            <a:r>
              <a:rPr lang="en-US" dirty="0"/>
              <a:t>Increased system life span</a:t>
            </a:r>
          </a:p>
          <a:p>
            <a:pPr lvl="1"/>
            <a:r>
              <a:rPr lang="en-US" dirty="0"/>
              <a:t>Assured personal safety</a:t>
            </a:r>
          </a:p>
          <a:p>
            <a:pPr lvl="1"/>
            <a:r>
              <a:rPr lang="en-US" dirty="0"/>
              <a:t>Much smaller chance of asset damage</a:t>
            </a:r>
          </a:p>
        </p:txBody>
      </p:sp>
    </p:spTree>
    <p:extLst>
      <p:ext uri="{BB962C8B-B14F-4D97-AF65-F5344CB8AC3E}">
        <p14:creationId xmlns:p14="http://schemas.microsoft.com/office/powerpoint/2010/main" val="901166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A20-3194-C19B-EC04-250840BC39B9}"/>
              </a:ext>
            </a:extLst>
          </p:cNvPr>
          <p:cNvSpPr>
            <a:spLocks noGrp="1"/>
          </p:cNvSpPr>
          <p:nvPr>
            <p:ph type="title"/>
          </p:nvPr>
        </p:nvSpPr>
        <p:spPr/>
        <p:txBody>
          <a:bodyPr/>
          <a:lstStyle/>
          <a:p>
            <a:r>
              <a:rPr lang="en-US" dirty="0"/>
              <a:t>Transfer Switches</a:t>
            </a:r>
          </a:p>
        </p:txBody>
      </p:sp>
      <p:pic>
        <p:nvPicPr>
          <p:cNvPr id="5" name="Content Placeholder 4">
            <a:extLst>
              <a:ext uri="{FF2B5EF4-FFF2-40B4-BE49-F238E27FC236}">
                <a16:creationId xmlns:a16="http://schemas.microsoft.com/office/drawing/2014/main" id="{56852F02-3936-B687-3D34-5738F1105F69}"/>
              </a:ext>
            </a:extLst>
          </p:cNvPr>
          <p:cNvPicPr>
            <a:picLocks noGrp="1" noChangeAspect="1"/>
          </p:cNvPicPr>
          <p:nvPr>
            <p:ph idx="1"/>
          </p:nvPr>
        </p:nvPicPr>
        <p:blipFill>
          <a:blip r:embed="rId2"/>
          <a:stretch>
            <a:fillRect/>
          </a:stretch>
        </p:blipFill>
        <p:spPr>
          <a:xfrm>
            <a:off x="3300736" y="1530036"/>
            <a:ext cx="5788943" cy="1822146"/>
          </a:xfrm>
        </p:spPr>
      </p:pic>
      <p:sp>
        <p:nvSpPr>
          <p:cNvPr id="7" name="TextBox 6">
            <a:extLst>
              <a:ext uri="{FF2B5EF4-FFF2-40B4-BE49-F238E27FC236}">
                <a16:creationId xmlns:a16="http://schemas.microsoft.com/office/drawing/2014/main" id="{F7D3928C-63C0-EED3-DA34-AD59A84C7F3E}"/>
              </a:ext>
            </a:extLst>
          </p:cNvPr>
          <p:cNvSpPr txBox="1"/>
          <p:nvPr/>
        </p:nvSpPr>
        <p:spPr>
          <a:xfrm>
            <a:off x="838200" y="3429000"/>
            <a:ext cx="10949412" cy="2554545"/>
          </a:xfrm>
          <a:prstGeom prst="rect">
            <a:avLst/>
          </a:prstGeom>
          <a:noFill/>
        </p:spPr>
        <p:txBody>
          <a:bodyPr wrap="square">
            <a:spAutoFit/>
          </a:bodyPr>
          <a:lstStyle/>
          <a:p>
            <a:pPr marL="285750" indent="-285750">
              <a:buFont typeface="Arial" panose="020B0604020202020204" pitchFamily="34" charset="0"/>
              <a:buChar char="•"/>
            </a:pPr>
            <a:r>
              <a:rPr lang="en-US" sz="1600" dirty="0"/>
              <a:t>For safety's sake, hire a licensed electrician to install a transfer switch that distributes power from the</a:t>
            </a:r>
          </a:p>
          <a:p>
            <a:pPr marL="285750" indent="-285750">
              <a:buFont typeface="Arial" panose="020B0604020202020204" pitchFamily="34" charset="0"/>
              <a:buChar char="•"/>
            </a:pPr>
            <a:r>
              <a:rPr lang="en-US" sz="1600" dirty="0"/>
              <a:t>generator to the home's circuit box. This reduces the need for multiple extension cords running from the generator to specific appliances, and eliminates the risk of electrical "back feed" injuring utility workers working on downed power lines.</a:t>
            </a:r>
          </a:p>
          <a:p>
            <a:pPr marL="285750" indent="-285750">
              <a:buFont typeface="Arial" panose="020B0604020202020204" pitchFamily="34" charset="0"/>
              <a:buChar char="•"/>
            </a:pPr>
            <a:r>
              <a:rPr lang="en-US" sz="1600" dirty="0"/>
              <a:t>The transfer switch (around $150 and up) is installed beside the main electrical panel, and then it's</a:t>
            </a:r>
          </a:p>
          <a:p>
            <a:pPr marL="285750" indent="-285750">
              <a:buFont typeface="Arial" panose="020B0604020202020204" pitchFamily="34" charset="0"/>
              <a:buChar char="•"/>
            </a:pPr>
            <a:r>
              <a:rPr lang="en-US" sz="1600" dirty="0"/>
              <a:t>connected to circuits you'll need during a blackout. When the power goes out, you simply crank up the</a:t>
            </a:r>
          </a:p>
          <a:p>
            <a:pPr marL="285750" indent="-285750">
              <a:buFont typeface="Arial" panose="020B0604020202020204" pitchFamily="34" charset="0"/>
              <a:buChar char="•"/>
            </a:pPr>
            <a:r>
              <a:rPr lang="en-US" sz="1600" dirty="0"/>
              <a:t>generator and run a single extension cord from it to the transfer switch.</a:t>
            </a:r>
          </a:p>
          <a:p>
            <a:pPr marL="285750" indent="-285750">
              <a:buFont typeface="Arial" panose="020B0604020202020204" pitchFamily="34" charset="0"/>
              <a:buChar char="•"/>
            </a:pPr>
            <a:r>
              <a:rPr lang="en-US" sz="1600" dirty="0"/>
              <a:t>Once the generator is running, you can choose which circuits you want to use by flipping the switches on the transfer switch.</a:t>
            </a:r>
          </a:p>
          <a:p>
            <a:pPr marL="285750" indent="-285750">
              <a:buFont typeface="Arial" panose="020B0604020202020204" pitchFamily="34" charset="0"/>
              <a:buChar char="•"/>
            </a:pPr>
            <a:r>
              <a:rPr lang="en-US" sz="1600" dirty="0"/>
              <a:t>It's important to keep track of what's being powered because the transfer switch is often wired into more circuits than the generator can handle all at once. This unless you add another circuit breaker box and transfer the loads you can power to it. Then you know when power is restored and the generator is safe to shut down. Everyone is protected.</a:t>
            </a:r>
          </a:p>
        </p:txBody>
      </p:sp>
    </p:spTree>
    <p:extLst>
      <p:ext uri="{BB962C8B-B14F-4D97-AF65-F5344CB8AC3E}">
        <p14:creationId xmlns:p14="http://schemas.microsoft.com/office/powerpoint/2010/main" val="93825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20D9-E590-276A-5B13-DDE4978356B1}"/>
              </a:ext>
            </a:extLst>
          </p:cNvPr>
          <p:cNvSpPr>
            <a:spLocks noGrp="1"/>
          </p:cNvSpPr>
          <p:nvPr>
            <p:ph type="title"/>
          </p:nvPr>
        </p:nvSpPr>
        <p:spPr/>
        <p:txBody>
          <a:bodyPr/>
          <a:lstStyle/>
          <a:p>
            <a:r>
              <a:rPr lang="en-US" dirty="0"/>
              <a:t>Transfer Switches</a:t>
            </a:r>
          </a:p>
        </p:txBody>
      </p:sp>
      <p:sp>
        <p:nvSpPr>
          <p:cNvPr id="3" name="Content Placeholder 2">
            <a:extLst>
              <a:ext uri="{FF2B5EF4-FFF2-40B4-BE49-F238E27FC236}">
                <a16:creationId xmlns:a16="http://schemas.microsoft.com/office/drawing/2014/main" id="{BC182486-DD21-FE27-2C89-87647E64FB1A}"/>
              </a:ext>
            </a:extLst>
          </p:cNvPr>
          <p:cNvSpPr>
            <a:spLocks noGrp="1"/>
          </p:cNvSpPr>
          <p:nvPr>
            <p:ph idx="1"/>
          </p:nvPr>
        </p:nvSpPr>
        <p:spPr/>
        <p:txBody>
          <a:bodyPr/>
          <a:lstStyle/>
          <a:p>
            <a:r>
              <a:rPr lang="en-US" dirty="0"/>
              <a:t>A typical transfer-switch installation will take less than two hours and cost around $100-$200, but it's an investment that will be fully appreciated the next time the power goes out.</a:t>
            </a:r>
          </a:p>
          <a:p>
            <a:r>
              <a:rPr lang="en-US" dirty="0"/>
              <a:t>Make your installation simple so all family members can use the generator safely. </a:t>
            </a:r>
          </a:p>
          <a:p>
            <a:r>
              <a:rPr lang="en-US" dirty="0"/>
              <a:t>Make an instruction sheet and put it with the generator so family members know what to do to restore power.</a:t>
            </a:r>
          </a:p>
        </p:txBody>
      </p:sp>
    </p:spTree>
    <p:extLst>
      <p:ext uri="{BB962C8B-B14F-4D97-AF65-F5344CB8AC3E}">
        <p14:creationId xmlns:p14="http://schemas.microsoft.com/office/powerpoint/2010/main" val="2071330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20D9-E590-276A-5B13-DDE4978356B1}"/>
              </a:ext>
            </a:extLst>
          </p:cNvPr>
          <p:cNvSpPr>
            <a:spLocks noGrp="1"/>
          </p:cNvSpPr>
          <p:nvPr>
            <p:ph type="title"/>
          </p:nvPr>
        </p:nvSpPr>
        <p:spPr/>
        <p:txBody>
          <a:bodyPr/>
          <a:lstStyle/>
          <a:p>
            <a:r>
              <a:rPr lang="en-US" dirty="0"/>
              <a:t>Decide What You Need</a:t>
            </a:r>
          </a:p>
        </p:txBody>
      </p:sp>
      <p:sp>
        <p:nvSpPr>
          <p:cNvPr id="3" name="Content Placeholder 2">
            <a:extLst>
              <a:ext uri="{FF2B5EF4-FFF2-40B4-BE49-F238E27FC236}">
                <a16:creationId xmlns:a16="http://schemas.microsoft.com/office/drawing/2014/main" id="{BC182486-DD21-FE27-2C89-87647E64FB1A}"/>
              </a:ext>
            </a:extLst>
          </p:cNvPr>
          <p:cNvSpPr>
            <a:spLocks noGrp="1"/>
          </p:cNvSpPr>
          <p:nvPr>
            <p:ph idx="1"/>
          </p:nvPr>
        </p:nvSpPr>
        <p:spPr/>
        <p:txBody>
          <a:bodyPr>
            <a:normAutofit fontScale="92500" lnSpcReduction="10000"/>
          </a:bodyPr>
          <a:lstStyle/>
          <a:p>
            <a:r>
              <a:rPr lang="en-US" dirty="0"/>
              <a:t>The first step in picking a home standby generator is to determine if you want to power your whole house, essential circuits or somewhere in between. One of the biggest misconceptions about home standby generators is that they restore power to the entire house. </a:t>
            </a:r>
          </a:p>
          <a:p>
            <a:r>
              <a:rPr lang="en-US" dirty="0"/>
              <a:t>The term "whole house" is really dependent upon the size of your house. If you want to power a doghouse, a small camping generator will work. </a:t>
            </a:r>
          </a:p>
          <a:p>
            <a:r>
              <a:rPr lang="en-US" dirty="0"/>
              <a:t>If you own a luxury home, you'll need a massive generator. Whole house generators are the ideal solution because they power … surprise … the whole house. Unfortunately, they aren’t cheap.</a:t>
            </a:r>
          </a:p>
          <a:p>
            <a:r>
              <a:rPr lang="en-US" dirty="0"/>
              <a:t>For example, the smallest whole house generator - a 25-kilowatt liquid-cooled generator -- starts around $7,500 for just the generator. The transfer switch isn't even included.</a:t>
            </a:r>
          </a:p>
        </p:txBody>
      </p:sp>
    </p:spTree>
    <p:extLst>
      <p:ext uri="{BB962C8B-B14F-4D97-AF65-F5344CB8AC3E}">
        <p14:creationId xmlns:p14="http://schemas.microsoft.com/office/powerpoint/2010/main" val="3287518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20D9-E590-276A-5B13-DDE4978356B1}"/>
              </a:ext>
            </a:extLst>
          </p:cNvPr>
          <p:cNvSpPr>
            <a:spLocks noGrp="1"/>
          </p:cNvSpPr>
          <p:nvPr>
            <p:ph type="title"/>
          </p:nvPr>
        </p:nvSpPr>
        <p:spPr/>
        <p:txBody>
          <a:bodyPr/>
          <a:lstStyle/>
          <a:p>
            <a:r>
              <a:rPr lang="en-US" dirty="0"/>
              <a:t>Decide What You Need</a:t>
            </a:r>
          </a:p>
        </p:txBody>
      </p:sp>
      <p:sp>
        <p:nvSpPr>
          <p:cNvPr id="3" name="Content Placeholder 2">
            <a:extLst>
              <a:ext uri="{FF2B5EF4-FFF2-40B4-BE49-F238E27FC236}">
                <a16:creationId xmlns:a16="http://schemas.microsoft.com/office/drawing/2014/main" id="{BC182486-DD21-FE27-2C89-87647E64FB1A}"/>
              </a:ext>
            </a:extLst>
          </p:cNvPr>
          <p:cNvSpPr>
            <a:spLocks noGrp="1"/>
          </p:cNvSpPr>
          <p:nvPr>
            <p:ph idx="1"/>
          </p:nvPr>
        </p:nvSpPr>
        <p:spPr/>
        <p:txBody>
          <a:bodyPr/>
          <a:lstStyle/>
          <a:p>
            <a:r>
              <a:rPr lang="en-US" dirty="0"/>
              <a:t>The following chart quickly summarizes how much electricity various power generators can produce.</a:t>
            </a:r>
          </a:p>
        </p:txBody>
      </p:sp>
      <p:pic>
        <p:nvPicPr>
          <p:cNvPr id="5" name="Picture 4">
            <a:extLst>
              <a:ext uri="{FF2B5EF4-FFF2-40B4-BE49-F238E27FC236}">
                <a16:creationId xmlns:a16="http://schemas.microsoft.com/office/drawing/2014/main" id="{3C70E3F9-EF15-590B-5D70-F89F62BF6C5D}"/>
              </a:ext>
            </a:extLst>
          </p:cNvPr>
          <p:cNvPicPr>
            <a:picLocks noChangeAspect="1"/>
          </p:cNvPicPr>
          <p:nvPr/>
        </p:nvPicPr>
        <p:blipFill>
          <a:blip r:embed="rId2"/>
          <a:stretch>
            <a:fillRect/>
          </a:stretch>
        </p:blipFill>
        <p:spPr>
          <a:xfrm>
            <a:off x="838200" y="2683927"/>
            <a:ext cx="7611537" cy="3391373"/>
          </a:xfrm>
          <a:prstGeom prst="rect">
            <a:avLst/>
          </a:prstGeom>
        </p:spPr>
      </p:pic>
      <p:sp>
        <p:nvSpPr>
          <p:cNvPr id="9" name="TextBox 8">
            <a:extLst>
              <a:ext uri="{FF2B5EF4-FFF2-40B4-BE49-F238E27FC236}">
                <a16:creationId xmlns:a16="http://schemas.microsoft.com/office/drawing/2014/main" id="{5DE3C7C1-644B-C898-FBA7-919555B2BB34}"/>
              </a:ext>
            </a:extLst>
          </p:cNvPr>
          <p:cNvSpPr txBox="1"/>
          <p:nvPr/>
        </p:nvSpPr>
        <p:spPr>
          <a:xfrm>
            <a:off x="8474043" y="2699389"/>
            <a:ext cx="3225296" cy="3170099"/>
          </a:xfrm>
          <a:prstGeom prst="rect">
            <a:avLst/>
          </a:prstGeom>
          <a:noFill/>
        </p:spPr>
        <p:txBody>
          <a:bodyPr wrap="square">
            <a:spAutoFit/>
          </a:bodyPr>
          <a:lstStyle/>
          <a:p>
            <a:r>
              <a:rPr lang="en-US" sz="2000" dirty="0"/>
              <a:t>It's very important not to run too many appliances at once and overload your emergency power source. As a general rule, the total running (rated) and starting watts of all the appliances being used at one time should not exceed the power source's wattage.</a:t>
            </a:r>
          </a:p>
        </p:txBody>
      </p:sp>
    </p:spTree>
    <p:extLst>
      <p:ext uri="{BB962C8B-B14F-4D97-AF65-F5344CB8AC3E}">
        <p14:creationId xmlns:p14="http://schemas.microsoft.com/office/powerpoint/2010/main" val="121623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20D9-E590-276A-5B13-DDE4978356B1}"/>
              </a:ext>
            </a:extLst>
          </p:cNvPr>
          <p:cNvSpPr>
            <a:spLocks noGrp="1"/>
          </p:cNvSpPr>
          <p:nvPr>
            <p:ph type="title"/>
          </p:nvPr>
        </p:nvSpPr>
        <p:spPr/>
        <p:txBody>
          <a:bodyPr/>
          <a:lstStyle/>
          <a:p>
            <a:r>
              <a:rPr lang="en-US" dirty="0"/>
              <a:t>Portable Generators</a:t>
            </a:r>
          </a:p>
        </p:txBody>
      </p:sp>
      <p:sp>
        <p:nvSpPr>
          <p:cNvPr id="3" name="Content Placeholder 2">
            <a:extLst>
              <a:ext uri="{FF2B5EF4-FFF2-40B4-BE49-F238E27FC236}">
                <a16:creationId xmlns:a16="http://schemas.microsoft.com/office/drawing/2014/main" id="{BC182486-DD21-FE27-2C89-87647E64FB1A}"/>
              </a:ext>
            </a:extLst>
          </p:cNvPr>
          <p:cNvSpPr>
            <a:spLocks noGrp="1"/>
          </p:cNvSpPr>
          <p:nvPr>
            <p:ph idx="1"/>
          </p:nvPr>
        </p:nvSpPr>
        <p:spPr/>
        <p:txBody>
          <a:bodyPr>
            <a:normAutofit fontScale="92500" lnSpcReduction="10000"/>
          </a:bodyPr>
          <a:lstStyle/>
          <a:p>
            <a:r>
              <a:rPr lang="en-US" dirty="0"/>
              <a:t>A growing number of Americans are converting their portable gasoline generators into emergency backup power systems.</a:t>
            </a:r>
          </a:p>
          <a:p>
            <a:r>
              <a:rPr lang="en-US" dirty="0"/>
              <a:t>The minimum size recommended for home-emergency use is a 5,000-watt generator (starting around $600), which can power multiple appliances for 8 hours.</a:t>
            </a:r>
          </a:p>
          <a:p>
            <a:r>
              <a:rPr lang="en-US" dirty="0"/>
              <a:t>Portable generators are available on our site and can be shipped anywhere around the country. Retail stores carry them also but they become scarce during a blackout and often it is difficult to find the cords, plugs, transfer switches and other parts needed. </a:t>
            </a:r>
          </a:p>
          <a:p>
            <a:r>
              <a:rPr lang="en-US" dirty="0"/>
              <a:t>Most generators sold in hardware stores are low quality, price cutting types of units. Several brands of portable generators are </a:t>
            </a:r>
            <a:r>
              <a:rPr lang="en-US" dirty="0" err="1"/>
              <a:t>VoltMaster</a:t>
            </a:r>
            <a:r>
              <a:rPr lang="en-US" dirty="0"/>
              <a:t> Honda, Yamaha, Baldor, </a:t>
            </a:r>
            <a:r>
              <a:rPr lang="en-US" dirty="0" err="1"/>
              <a:t>Winco</a:t>
            </a:r>
            <a:r>
              <a:rPr lang="en-US" dirty="0"/>
              <a:t>, Onan, Robin and others.</a:t>
            </a:r>
          </a:p>
        </p:txBody>
      </p:sp>
    </p:spTree>
    <p:extLst>
      <p:ext uri="{BB962C8B-B14F-4D97-AF65-F5344CB8AC3E}">
        <p14:creationId xmlns:p14="http://schemas.microsoft.com/office/powerpoint/2010/main" val="3475044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20D9-E590-276A-5B13-DDE4978356B1}"/>
              </a:ext>
            </a:extLst>
          </p:cNvPr>
          <p:cNvSpPr>
            <a:spLocks noGrp="1"/>
          </p:cNvSpPr>
          <p:nvPr>
            <p:ph type="title"/>
          </p:nvPr>
        </p:nvSpPr>
        <p:spPr/>
        <p:txBody>
          <a:bodyPr/>
          <a:lstStyle/>
          <a:p>
            <a:r>
              <a:rPr lang="en-US" dirty="0"/>
              <a:t>Extension Cords</a:t>
            </a:r>
          </a:p>
        </p:txBody>
      </p:sp>
      <p:sp>
        <p:nvSpPr>
          <p:cNvPr id="3" name="Content Placeholder 2">
            <a:extLst>
              <a:ext uri="{FF2B5EF4-FFF2-40B4-BE49-F238E27FC236}">
                <a16:creationId xmlns:a16="http://schemas.microsoft.com/office/drawing/2014/main" id="{BC182486-DD21-FE27-2C89-87647E64FB1A}"/>
              </a:ext>
            </a:extLst>
          </p:cNvPr>
          <p:cNvSpPr>
            <a:spLocks noGrp="1"/>
          </p:cNvSpPr>
          <p:nvPr>
            <p:ph idx="1"/>
          </p:nvPr>
        </p:nvSpPr>
        <p:spPr/>
        <p:txBody>
          <a:bodyPr>
            <a:normAutofit fontScale="92500"/>
          </a:bodyPr>
          <a:lstStyle/>
          <a:p>
            <a:r>
              <a:rPr lang="en-US" sz="1600" dirty="0"/>
              <a:t>The most common way to use a portable generator is to place it outdoors, then run an extension cord(s) through an open window or door to the chosen appliance. This approach works well for smaller generators because you can only plug in one or two items. </a:t>
            </a:r>
          </a:p>
          <a:p>
            <a:r>
              <a:rPr lang="en-US" sz="1600" dirty="0"/>
              <a:t>You must connect the item directly unless you use a transfer switch. A combined overload and safety switch is recommended. </a:t>
            </a:r>
          </a:p>
          <a:p>
            <a:r>
              <a:rPr lang="en-US" sz="1600" dirty="0"/>
              <a:t>NOTE: You cannot run a generator indoors, not even in the garage, because a generator makes carbon-monoxide which is odorless and color-less and it can kill you and your family. Be sure to use appropriately sized power cords to carry the electric load. If you use an undersized cord, you can potentially damage the generator and appliances. The rating is printed on the generator outlet. </a:t>
            </a:r>
          </a:p>
          <a:p>
            <a:r>
              <a:rPr lang="en-US" sz="1600" dirty="0"/>
              <a:t>Extension cords are rated by "gauges." For example, the most common size for generator use is 14, 12 and 10 gauge. The smaller the gauge number, the thicker the cord and the more electricity it can carry.</a:t>
            </a:r>
          </a:p>
          <a:p>
            <a:pPr lvl="1"/>
            <a:r>
              <a:rPr lang="en-US" sz="1400" dirty="0"/>
              <a:t>14 AWG = 15 amps</a:t>
            </a:r>
          </a:p>
          <a:p>
            <a:pPr lvl="1"/>
            <a:r>
              <a:rPr lang="en-US" sz="1400" dirty="0"/>
              <a:t>12 AWG = 20 amps</a:t>
            </a:r>
          </a:p>
          <a:p>
            <a:pPr lvl="1"/>
            <a:r>
              <a:rPr lang="en-US" sz="1400" dirty="0"/>
              <a:t>10 AWG = 35 amps</a:t>
            </a:r>
          </a:p>
          <a:p>
            <a:pPr lvl="1"/>
            <a:r>
              <a:rPr lang="en-US" sz="1400" dirty="0"/>
              <a:t>8 AWG = 40 amps</a:t>
            </a:r>
          </a:p>
          <a:p>
            <a:r>
              <a:rPr lang="en-US" sz="1600" dirty="0"/>
              <a:t>Extension cords have several other drawbacks. First, most extension cords can't be plugged into a furnace, well pump, or ceiling-light fixture. And, if they are placed under rugs or carpets, heat can build up and spark a fire.</a:t>
            </a:r>
          </a:p>
          <a:p>
            <a:r>
              <a:rPr lang="en-US" sz="1600" dirty="0"/>
              <a:t>If you can’t plug into the extension cord or generator directly into the main, you must use a transfer switch.</a:t>
            </a:r>
          </a:p>
        </p:txBody>
      </p:sp>
    </p:spTree>
    <p:extLst>
      <p:ext uri="{BB962C8B-B14F-4D97-AF65-F5344CB8AC3E}">
        <p14:creationId xmlns:p14="http://schemas.microsoft.com/office/powerpoint/2010/main" val="3608936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20D9-E590-276A-5B13-DDE4978356B1}"/>
              </a:ext>
            </a:extLst>
          </p:cNvPr>
          <p:cNvSpPr>
            <a:spLocks noGrp="1"/>
          </p:cNvSpPr>
          <p:nvPr>
            <p:ph type="title"/>
          </p:nvPr>
        </p:nvSpPr>
        <p:spPr/>
        <p:txBody>
          <a:bodyPr/>
          <a:lstStyle/>
          <a:p>
            <a:r>
              <a:rPr lang="en-US" dirty="0"/>
              <a:t>Home Standby Generators</a:t>
            </a:r>
          </a:p>
        </p:txBody>
      </p:sp>
      <p:sp>
        <p:nvSpPr>
          <p:cNvPr id="3" name="Content Placeholder 2">
            <a:extLst>
              <a:ext uri="{FF2B5EF4-FFF2-40B4-BE49-F238E27FC236}">
                <a16:creationId xmlns:a16="http://schemas.microsoft.com/office/drawing/2014/main" id="{BC182486-DD21-FE27-2C89-87647E64FB1A}"/>
              </a:ext>
            </a:extLst>
          </p:cNvPr>
          <p:cNvSpPr>
            <a:spLocks noGrp="1"/>
          </p:cNvSpPr>
          <p:nvPr>
            <p:ph idx="1"/>
          </p:nvPr>
        </p:nvSpPr>
        <p:spPr>
          <a:xfrm>
            <a:off x="838200" y="1825625"/>
            <a:ext cx="10471484" cy="4351338"/>
          </a:xfrm>
        </p:spPr>
        <p:txBody>
          <a:bodyPr>
            <a:normAutofit fontScale="85000" lnSpcReduction="10000"/>
          </a:bodyPr>
          <a:lstStyle/>
          <a:p>
            <a:r>
              <a:rPr lang="en-US" sz="2400" dirty="0"/>
              <a:t>If you want the convenience, security, and comfort of a generator but don’t</a:t>
            </a:r>
            <a:br>
              <a:rPr lang="en-US" sz="2400" dirty="0"/>
            </a:br>
            <a:r>
              <a:rPr lang="en-US" sz="2400" dirty="0"/>
              <a:t>want to venture out in inclement weather to get it started, you might want </a:t>
            </a:r>
            <a:br>
              <a:rPr lang="en-US" sz="2400" dirty="0"/>
            </a:br>
            <a:r>
              <a:rPr lang="en-US" sz="2400" dirty="0"/>
              <a:t>to consider getting an emergency standby generator.</a:t>
            </a:r>
          </a:p>
          <a:p>
            <a:r>
              <a:rPr lang="en-US" sz="2400" dirty="0"/>
              <a:t>These personal power plants supply electricity to the majority of your </a:t>
            </a:r>
            <a:br>
              <a:rPr lang="en-US" sz="2400" dirty="0"/>
            </a:br>
            <a:r>
              <a:rPr lang="en-US" sz="2400" dirty="0"/>
              <a:t>house, not just to a few selected circuits. The all-weather generators are installed outside like a central air conditioner and are wired through an automatic transfer switch to the main electrical panel.</a:t>
            </a:r>
          </a:p>
          <a:p>
            <a:r>
              <a:rPr lang="en-US" sz="2400" dirty="0"/>
              <a:t>The units run on natural gas, propane, or diesel fuel. Some systems can even be connected to a home’s natural gas line, eliminating the need to fill fuel tanks.</a:t>
            </a:r>
          </a:p>
          <a:p>
            <a:r>
              <a:rPr lang="en-US" sz="2400" dirty="0"/>
              <a:t>When the power goes out, there's a slight delay of 15 to 20 seconds, then the generator automatically kicks on - whether you're home or not - and continues running until power is restored, when it will</a:t>
            </a:r>
          </a:p>
          <a:p>
            <a:r>
              <a:rPr lang="en-US" sz="2400" dirty="0"/>
              <a:t>automatically shut off. If you have critical applications such as life support equipment, computers or similar systems, you can install a UPS (uninterruptible power supply, a battery in a special box), and there will be no interruption of power to these devices while the generator starts up.</a:t>
            </a:r>
          </a:p>
        </p:txBody>
      </p:sp>
      <p:pic>
        <p:nvPicPr>
          <p:cNvPr id="5" name="Picture 4">
            <a:extLst>
              <a:ext uri="{FF2B5EF4-FFF2-40B4-BE49-F238E27FC236}">
                <a16:creationId xmlns:a16="http://schemas.microsoft.com/office/drawing/2014/main" id="{4EE41A16-6329-8C92-FAD0-9E94E8DD3642}"/>
              </a:ext>
            </a:extLst>
          </p:cNvPr>
          <p:cNvPicPr>
            <a:picLocks noChangeAspect="1"/>
          </p:cNvPicPr>
          <p:nvPr/>
        </p:nvPicPr>
        <p:blipFill>
          <a:blip r:embed="rId2"/>
          <a:stretch>
            <a:fillRect/>
          </a:stretch>
        </p:blipFill>
        <p:spPr>
          <a:xfrm>
            <a:off x="8999266" y="780904"/>
            <a:ext cx="2305372" cy="2095792"/>
          </a:xfrm>
          <a:prstGeom prst="rect">
            <a:avLst/>
          </a:prstGeom>
        </p:spPr>
      </p:pic>
    </p:spTree>
    <p:extLst>
      <p:ext uri="{BB962C8B-B14F-4D97-AF65-F5344CB8AC3E}">
        <p14:creationId xmlns:p14="http://schemas.microsoft.com/office/powerpoint/2010/main" val="4237963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7812"/>
            <a:ext cx="12192000" cy="3876010"/>
          </a:xfrm>
          <a:prstGeom prst="rect">
            <a:avLst/>
          </a:prstGeom>
        </p:spPr>
      </p:pic>
    </p:spTree>
    <p:extLst>
      <p:ext uri="{BB962C8B-B14F-4D97-AF65-F5344CB8AC3E}">
        <p14:creationId xmlns:p14="http://schemas.microsoft.com/office/powerpoint/2010/main" val="3323522506"/>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3788</Words>
  <Application>Microsoft Office PowerPoint</Application>
  <PresentationFormat>Widescreen</PresentationFormat>
  <Paragraphs>168</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Standby Generator Basics</vt:lpstr>
      <vt:lpstr>I want a generator but have no idea what I need</vt:lpstr>
      <vt:lpstr>Doing without</vt:lpstr>
      <vt:lpstr>Essential System</vt:lpstr>
      <vt:lpstr>Total power needs</vt:lpstr>
      <vt:lpstr>Electrical horsepower</vt:lpstr>
      <vt:lpstr>Understand generator ratings</vt:lpstr>
      <vt:lpstr>How you use it</vt:lpstr>
      <vt:lpstr>Size the Electric Generator</vt:lpstr>
      <vt:lpstr>Size the Electric Generator</vt:lpstr>
      <vt:lpstr>Generator Tips &amp; Warnings</vt:lpstr>
      <vt:lpstr>Know your electrical Needs  Make a list of home loads in watts</vt:lpstr>
      <vt:lpstr>Know Your Requirements</vt:lpstr>
      <vt:lpstr>How to Find the Starting and Running Wattage</vt:lpstr>
      <vt:lpstr>Ampere - Watt Conversion</vt:lpstr>
      <vt:lpstr>Power Requirement Charting</vt:lpstr>
      <vt:lpstr>Motor Starting Loads</vt:lpstr>
      <vt:lpstr>Power Consumption Chart</vt:lpstr>
      <vt:lpstr>PowerPoint Presentation</vt:lpstr>
      <vt:lpstr>Different ways of Calculating</vt:lpstr>
      <vt:lpstr>Transfer Switches</vt:lpstr>
      <vt:lpstr>Transfer Switches</vt:lpstr>
      <vt:lpstr>Decide What You Need</vt:lpstr>
      <vt:lpstr>Decide What You Need</vt:lpstr>
      <vt:lpstr>Portable Generators</vt:lpstr>
      <vt:lpstr>Extension Cords</vt:lpstr>
      <vt:lpstr>Home Standby Generators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Trube</dc:creator>
  <cp:lastModifiedBy>Brandon Trube</cp:lastModifiedBy>
  <cp:revision>1</cp:revision>
  <dcterms:created xsi:type="dcterms:W3CDTF">2023-01-02T22:04:51Z</dcterms:created>
  <dcterms:modified xsi:type="dcterms:W3CDTF">2023-01-03T17:07:54Z</dcterms:modified>
</cp:coreProperties>
</file>